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6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69" r:id="rId20"/>
    <p:sldId id="279" r:id="rId21"/>
    <p:sldId id="270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97FA7-6038-47C1-9270-CED83602BC2F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8D478-10A2-4BE1-A9C9-78DF105A5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4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D478-10A2-4BE1-A9C9-78DF105A52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6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8D478-10A2-4BE1-A9C9-78DF105A52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4100CB-F3A3-4F10-8DAB-4BEA35A8A127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145D4-3BE7-4FAB-A2FB-D3AFE7A1A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Технология первичной обработки рыбы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6 класс.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4427984" cy="22566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dirty="0" smtClean="0"/>
              <a:t>Подготовила </a:t>
            </a:r>
            <a:endParaRPr lang="ru-RU" dirty="0" smtClean="0"/>
          </a:p>
          <a:p>
            <a:pPr algn="l"/>
            <a:r>
              <a:rPr lang="ru-RU" dirty="0" smtClean="0"/>
              <a:t>учитель </a:t>
            </a:r>
            <a:r>
              <a:rPr lang="ru-RU" dirty="0" smtClean="0"/>
              <a:t>технологии</a:t>
            </a:r>
          </a:p>
          <a:p>
            <a:pPr algn="l"/>
            <a:r>
              <a:rPr lang="ru-RU" dirty="0" smtClean="0"/>
              <a:t>Филёва Т.Н.</a:t>
            </a:r>
            <a:endParaRPr lang="ru-RU" dirty="0" smtClean="0"/>
          </a:p>
          <a:p>
            <a:pPr algn="l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3140968"/>
            <a:ext cx="2808312" cy="356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01660"/>
            <a:ext cx="369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МОУ ИРМО «</a:t>
            </a:r>
            <a:r>
              <a:rPr lang="ru-RU" dirty="0" err="1" smtClean="0"/>
              <a:t>Ревякинская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2170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Признаки доброкачественной рыбы.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677152"/>
          </a:xfrm>
        </p:spPr>
        <p:txBody>
          <a:bodyPr>
            <a:normAutofit/>
          </a:bodyPr>
          <a:lstStyle/>
          <a:p>
            <a:r>
              <a:rPr lang="ru-RU" dirty="0" smtClean="0"/>
              <a:t>У живой и охлажденной рыбы тело должно быть плотным, слизь прозрачной, жабры красными, глаза выпуклыми и прозрачными. Спинка хорошей рыбы мясистая, округлая.</a:t>
            </a:r>
          </a:p>
          <a:p>
            <a:r>
              <a:rPr lang="ru-RU" dirty="0" smtClean="0"/>
              <a:t> Охлаждённая рыба тонет в воде и при надавливании на её тело не образуется ямка (или она быстро исчезает).</a:t>
            </a:r>
          </a:p>
          <a:p>
            <a:r>
              <a:rPr lang="ru-RU" dirty="0" smtClean="0"/>
              <a:t>Солёная рыба не должна быть покрыта липким белым или жёлтым налётом.</a:t>
            </a:r>
          </a:p>
          <a:p>
            <a:r>
              <a:rPr lang="ru-RU" dirty="0" smtClean="0"/>
              <a:t>Испорченная рыба имеет </a:t>
            </a:r>
          </a:p>
          <a:p>
            <a:pPr marL="0" indent="0">
              <a:buNone/>
            </a:pPr>
            <a:r>
              <a:rPr lang="ru-RU" dirty="0" smtClean="0"/>
              <a:t>   неприятный, отталкивающий запах.</a:t>
            </a:r>
            <a:endParaRPr lang="ru-RU" dirty="0"/>
          </a:p>
        </p:txBody>
      </p:sp>
      <p:pic>
        <p:nvPicPr>
          <p:cNvPr id="4" name="Picture 2" descr="C:\Users\Ольга\Desktop\lew.jpg"/>
          <p:cNvPicPr>
            <a:picLocks noChangeAspect="1" noChangeArrowheads="1"/>
          </p:cNvPicPr>
          <p:nvPr/>
        </p:nvPicPr>
        <p:blipFill rotWithShape="1">
          <a:blip r:embed="rId2" cstate="print"/>
          <a:srcRect l="3222" t="7844" r="2439" b="6860"/>
          <a:stretch/>
        </p:blipFill>
        <p:spPr bwMode="auto">
          <a:xfrm>
            <a:off x="5963072" y="4869160"/>
            <a:ext cx="31809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1169" cy="710952"/>
          </a:xfrm>
        </p:spPr>
        <p:txBody>
          <a:bodyPr>
            <a:noAutofit/>
          </a:bodyPr>
          <a:lstStyle/>
          <a:p>
            <a:r>
              <a:rPr lang="ru-RU" sz="3600" dirty="0"/>
              <a:t>Условия и сроки хранения рыбной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4440"/>
            <a:ext cx="8229600" cy="4389120"/>
          </a:xfrm>
        </p:spPr>
        <p:txBody>
          <a:bodyPr/>
          <a:lstStyle/>
          <a:p>
            <a:r>
              <a:rPr lang="ru-RU" dirty="0"/>
              <a:t>Рыбные консервы и пресервы после вскрытия следует сразу же переложить из жестяных банок в стеклянную или эмалиро­ванную посуду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564635"/>
            <a:ext cx="6408712" cy="42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Очистить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рыбу от чешуи: придерживая хвост левой рукой, правой рукой с помощью кухонного ножа, скребка или тёрки счистить с рыбы чешую по направлению от хвоста к голове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Промыть рыбу.</a:t>
            </a:r>
            <a:endParaRPr lang="ru-RU" dirty="0"/>
          </a:p>
        </p:txBody>
      </p:sp>
      <p:pic>
        <p:nvPicPr>
          <p:cNvPr id="4" name="Объект 3" descr="C:\Users\Женя\Desktop\i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16480" r="56650" b="57625"/>
          <a:stretch/>
        </p:blipFill>
        <p:spPr bwMode="auto">
          <a:xfrm>
            <a:off x="1691680" y="3398274"/>
            <a:ext cx="489654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/>
              <a:t>Технология разделки рыбы</a:t>
            </a:r>
          </a:p>
        </p:txBody>
      </p:sp>
    </p:spTree>
    <p:extLst>
      <p:ext uri="{BB962C8B-B14F-4D97-AF65-F5344CB8AC3E}">
        <p14:creationId xmlns:p14="http://schemas.microsoft.com/office/powerpoint/2010/main" val="24854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Надрезать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брюшко. Ножом сделать разрез брюшка от головы до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подхвостового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плавника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2" t="17022" r="5349" b="57624"/>
          <a:stretch/>
        </p:blipFill>
        <p:spPr bwMode="auto">
          <a:xfrm>
            <a:off x="1979712" y="3429000"/>
            <a:ext cx="4608512" cy="33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75713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разделки рыбы</a:t>
            </a:r>
          </a:p>
        </p:txBody>
      </p:sp>
    </p:spTree>
    <p:extLst>
      <p:ext uri="{BB962C8B-B14F-4D97-AF65-F5344CB8AC3E}">
        <p14:creationId xmlns:p14="http://schemas.microsoft.com/office/powerpoint/2010/main" val="373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4722"/>
            <a:ext cx="8229600" cy="22642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Осторожно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чтобы не повредить желчный пузырь, уда­лить внутренности. Нож держать в правой руке, левой рукой придерживать рыбу за край брюшка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Брюшная полость должна быть очищена от чёрной плёнки. </a:t>
            </a: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43553" r="56650" b="30551"/>
          <a:stretch/>
        </p:blipFill>
        <p:spPr bwMode="auto">
          <a:xfrm>
            <a:off x="6104627" y="3933056"/>
            <a:ext cx="3051873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229600" cy="68805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разделки рыбы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284984"/>
            <a:ext cx="61926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Удалить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плавники. Сначала — острый спинной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плавник.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Потом, придерживая рыбу за хвост правой рукой, левой рукой выдернуть спинной плавник резким движением от хвоста к голове. Остальные плавники отрезать ножом или ножницами. Отрезать рыбе голову.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5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38912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Прорезать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плёнку, покрывающую позвоночник: отрезав голову, раскрыть тушку левой рукой и ножом с острым кон­цом разрезать плёнку, покрывающую позвоночник. Смыть под струёй воды сгустки крови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2" t="44730" r="4832" b="29697"/>
          <a:stretch/>
        </p:blipFill>
        <p:spPr bwMode="auto">
          <a:xfrm>
            <a:off x="2203307" y="3284984"/>
            <a:ext cx="473738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4391" y="-99392"/>
            <a:ext cx="8229600" cy="1442424"/>
          </a:xfrm>
        </p:spPr>
        <p:txBody>
          <a:bodyPr>
            <a:normAutofit/>
          </a:bodyPr>
          <a:lstStyle/>
          <a:p>
            <a:r>
              <a:rPr lang="ru-RU" dirty="0"/>
              <a:t>Технология разделки рыбы</a:t>
            </a:r>
          </a:p>
        </p:txBody>
      </p:sp>
    </p:spTree>
    <p:extLst>
      <p:ext uri="{BB962C8B-B14F-4D97-AF65-F5344CB8AC3E}">
        <p14:creationId xmlns:p14="http://schemas.microsoft.com/office/powerpoint/2010/main" val="33706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38" y="1408479"/>
            <a:ext cx="8870958" cy="2740601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Распластовать</a:t>
            </a:r>
            <a:r>
              <a:rPr lang="ru-RU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рыбу. Разрезать крупную (более 1,5 кг) тушку на две половины. Придерживая верхнюю часть левой рукой, правой рукой острым ножом вдоль спинки от головы к хвосту подрезать мясо, плотно ведя нож по позвоночной кости (отделяем филе)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71288" r="56650" b="1535"/>
          <a:stretch/>
        </p:blipFill>
        <p:spPr bwMode="auto">
          <a:xfrm>
            <a:off x="1689266" y="3645024"/>
            <a:ext cx="5619038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разделки рыбы</a:t>
            </a:r>
          </a:p>
        </p:txBody>
      </p:sp>
    </p:spTree>
    <p:extLst>
      <p:ext uri="{BB962C8B-B14F-4D97-AF65-F5344CB8AC3E}">
        <p14:creationId xmlns:p14="http://schemas.microsoft.com/office/powerpoint/2010/main" val="127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83298"/>
            <a:ext cx="9073008" cy="43891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7. Нарезать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рыбу. Подготовленную (очищенную и промытую) тушку или разрезанную на две половины (пластованную) рыбу нарезать порционными кусками, начиная с головной части. Для этого сначала разрезать мясо сверху до позвоночной кос­ти. Потом лёгким ударом ножа разрубить её и разрезать мясо нижней части рыбы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2" t="71805" r="5479" b="1547"/>
          <a:stretch/>
        </p:blipFill>
        <p:spPr bwMode="auto">
          <a:xfrm>
            <a:off x="2411760" y="3933056"/>
            <a:ext cx="4176464" cy="28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229600" cy="806626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Технология разделки рыбы</a:t>
            </a:r>
          </a:p>
        </p:txBody>
      </p:sp>
    </p:spTree>
    <p:extLst>
      <p:ext uri="{BB962C8B-B14F-4D97-AF65-F5344CB8AC3E}">
        <p14:creationId xmlns:p14="http://schemas.microsoft.com/office/powerpoint/2010/main" val="35180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58216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Повторим этапы…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Женя\Desktop\i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142"/>
          <a:stretch/>
        </p:blipFill>
        <p:spPr bwMode="auto">
          <a:xfrm>
            <a:off x="457200" y="1095339"/>
            <a:ext cx="8075240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4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Санитарные требования при обработке рыбы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95726"/>
            <a:ext cx="8424936" cy="456957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Для </a:t>
            </a:r>
            <a:r>
              <a:rPr lang="ru-RU" dirty="0"/>
              <a:t>разделки рыбы использовать специальную разделоч­ную доску с маркировкой «Сырая рыба».</a:t>
            </a:r>
          </a:p>
          <a:p>
            <a:pPr lvl="0"/>
            <a:r>
              <a:rPr lang="ru-RU" dirty="0"/>
              <a:t>Во время разделки промывать рыбу холодной проточной водой.</a:t>
            </a:r>
          </a:p>
          <a:p>
            <a:pPr lvl="0"/>
            <a:r>
              <a:rPr lang="ru-RU" dirty="0"/>
              <a:t>Сразу после разделки рыбные отходы сложить в пакет, плотно завязать и вынести в мусоропровод. </a:t>
            </a:r>
          </a:p>
          <a:p>
            <a:pPr lvl="0"/>
            <a:r>
              <a:rPr lang="ru-RU" dirty="0"/>
              <a:t>После окончания работы разделочную доску и инвентарь вымыть горячей водой с моющим средством и промыть хо­лодной водой, убрать рабочее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40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Пищевая ценность рыбы.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340" y="1331640"/>
            <a:ext cx="8229600" cy="4389120"/>
          </a:xfrm>
        </p:spPr>
        <p:txBody>
          <a:bodyPr/>
          <a:lstStyle/>
          <a:p>
            <a:r>
              <a:rPr lang="ru-RU" dirty="0" smtClean="0"/>
              <a:t>Мясо рыбы - очень ценный продукт питания . В нём содержаться белки и жиры , которые хорошо усваиваются организмом человека , а также углеводы , витамины А,</a:t>
            </a:r>
            <a:r>
              <a:rPr lang="en-US" dirty="0" smtClean="0"/>
              <a:t>D,B1,B2,B12,</a:t>
            </a:r>
            <a:r>
              <a:rPr lang="ru-RU" dirty="0" smtClean="0"/>
              <a:t>минеральные вещества (железо , фосфор , калий , кальций , йод).</a:t>
            </a:r>
            <a:endParaRPr lang="ru-RU" dirty="0"/>
          </a:p>
        </p:txBody>
      </p:sp>
      <p:pic>
        <p:nvPicPr>
          <p:cNvPr id="2050" name="Picture 2" descr="C:\Users\Ольга\Desktop\1302420658_4ecf39001e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39632"/>
            <a:ext cx="4069486" cy="341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№ 6, стр. 33-39. Ответить на контрольные вопросы.</a:t>
            </a:r>
          </a:p>
          <a:p>
            <a:r>
              <a:rPr lang="ru-RU" dirty="0" smtClean="0"/>
              <a:t>Найти в Интернете материал об оригинальных блюдах из рыбы. Какие виды рыб бывают ядовиты? Подготовить сообщение.</a:t>
            </a:r>
          </a:p>
          <a:p>
            <a:r>
              <a:rPr lang="ru-RU" dirty="0" smtClean="0"/>
              <a:t>Повторить записи в тетради за курс 5-го класса: определения различных видов тепловой обработки пищевых продуктов.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 теперь поиграем!!!</a:t>
            </a:r>
            <a:br>
              <a:rPr lang="ru-RU" sz="3600" dirty="0" smtClean="0"/>
            </a:br>
            <a:r>
              <a:rPr lang="ru-RU" sz="3600" dirty="0" smtClean="0"/>
              <a:t>«Нарисуйте рыбку с закрытыми глазами»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-229"/>
          <a:stretch/>
        </p:blipFill>
        <p:spPr>
          <a:xfrm>
            <a:off x="2267744" y="1417359"/>
            <a:ext cx="5225799" cy="402328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4540" r="5281" b="7762"/>
          <a:stretch/>
        </p:blipFill>
        <p:spPr>
          <a:xfrm>
            <a:off x="9022" y="3429000"/>
            <a:ext cx="2182020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6823" r="1" b="10987"/>
          <a:stretch/>
        </p:blipFill>
        <p:spPr>
          <a:xfrm>
            <a:off x="6732240" y="3414298"/>
            <a:ext cx="24117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836361" cy="5877272"/>
          </a:xfrm>
        </p:spPr>
      </p:pic>
    </p:spTree>
    <p:extLst>
      <p:ext uri="{BB962C8B-B14F-4D97-AF65-F5344CB8AC3E}">
        <p14:creationId xmlns:p14="http://schemas.microsoft.com/office/powerpoint/2010/main" val="5922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68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рыбы и рыбных продуктов.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34440"/>
            <a:ext cx="9144000" cy="16330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Наиболее ценными считаются рыбы семейства осетровых и лососёвых – осетр , белуга , сёмга, кета и др. Их мясо жирное и очень вкусное . Эту рыбу считают деликатесной и называют красной (красивой).</a:t>
            </a:r>
            <a:endParaRPr lang="ru-RU" dirty="0"/>
          </a:p>
        </p:txBody>
      </p:sp>
      <p:pic>
        <p:nvPicPr>
          <p:cNvPr id="3074" name="Picture 2" descr="C:\Users\Ольга\Desktop\osetr3.jpg"/>
          <p:cNvPicPr>
            <a:picLocks noChangeAspect="1" noChangeArrowheads="1"/>
          </p:cNvPicPr>
          <p:nvPr/>
        </p:nvPicPr>
        <p:blipFill rotWithShape="1">
          <a:blip r:embed="rId2" cstate="print"/>
          <a:srcRect t="2128" r="15267"/>
          <a:stretch/>
        </p:blipFill>
        <p:spPr bwMode="auto">
          <a:xfrm>
            <a:off x="5425576" y="2712827"/>
            <a:ext cx="2458792" cy="1612333"/>
          </a:xfrm>
          <a:prstGeom prst="rect">
            <a:avLst/>
          </a:prstGeom>
          <a:noFill/>
        </p:spPr>
      </p:pic>
      <p:pic>
        <p:nvPicPr>
          <p:cNvPr id="3075" name="Picture 3" descr="C:\Users\Ольга\Desktop\i-2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1" y="2747514"/>
            <a:ext cx="4752528" cy="2169633"/>
          </a:xfrm>
          <a:prstGeom prst="rect">
            <a:avLst/>
          </a:prstGeom>
          <a:noFill/>
        </p:spPr>
      </p:pic>
      <p:pic>
        <p:nvPicPr>
          <p:cNvPr id="3076" name="Picture 4" descr="C:\Users\Ольга\Desktop\syomga3.jpg"/>
          <p:cNvPicPr>
            <a:picLocks noChangeAspect="1" noChangeArrowheads="1"/>
          </p:cNvPicPr>
          <p:nvPr/>
        </p:nvPicPr>
        <p:blipFill rotWithShape="1">
          <a:blip r:embed="rId4" cstate="print"/>
          <a:srcRect l="4350" t="10698" r="5172" b="8519"/>
          <a:stretch/>
        </p:blipFill>
        <p:spPr bwMode="auto">
          <a:xfrm>
            <a:off x="4846176" y="4339801"/>
            <a:ext cx="4162329" cy="1664931"/>
          </a:xfrm>
          <a:prstGeom prst="rect">
            <a:avLst/>
          </a:prstGeom>
          <a:noFill/>
        </p:spPr>
      </p:pic>
      <p:pic>
        <p:nvPicPr>
          <p:cNvPr id="3077" name="Picture 5" descr="C:\Users\Ольга\Desktop\88330137_1259869_33333333333333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1527" y="5800565"/>
            <a:ext cx="1496978" cy="10574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23129" y="2699628"/>
            <a:ext cx="8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Осётр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2" y="5215981"/>
            <a:ext cx="2912539" cy="1615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52" y="6462198"/>
            <a:ext cx="115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Стерлядь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1785" y="6092866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261" y="4917147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Белуга (или царь-рыба)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68660"/>
            <a:ext cx="8229600" cy="6120680"/>
          </a:xfrm>
        </p:spPr>
        <p:txBody>
          <a:bodyPr/>
          <a:lstStyle/>
          <a:p>
            <a:r>
              <a:rPr lang="ru-RU" dirty="0" smtClean="0"/>
              <a:t>Большую группу рыб составляет семейство карповых – карп , лещ , сазан , карась , красноперка и др.</a:t>
            </a:r>
            <a:endParaRPr lang="ru-RU" dirty="0"/>
          </a:p>
        </p:txBody>
      </p:sp>
      <p:pic>
        <p:nvPicPr>
          <p:cNvPr id="4099" name="Picture 3" descr="C:\Users\Ольга\Desktop\1273251515_povedenie-kara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559" y="4355995"/>
            <a:ext cx="3511376" cy="2093201"/>
          </a:xfrm>
          <a:prstGeom prst="rect">
            <a:avLst/>
          </a:prstGeom>
          <a:noFill/>
          <a:effectLst/>
        </p:spPr>
      </p:pic>
      <p:pic>
        <p:nvPicPr>
          <p:cNvPr id="4100" name="Picture 4" descr="C:\Users\Ольга\Desktop\sorv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15" y="4355996"/>
            <a:ext cx="3741041" cy="2093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6484435"/>
            <a:ext cx="155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Краснопёрка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8272" r="5629" b="13214"/>
          <a:stretch/>
        </p:blipFill>
        <p:spPr>
          <a:xfrm>
            <a:off x="895715" y="1641952"/>
            <a:ext cx="3748538" cy="2212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8069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Карп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644919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Карась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7380" r="1184" b="10862"/>
          <a:stretch/>
        </p:blipFill>
        <p:spPr>
          <a:xfrm>
            <a:off x="5093559" y="1641952"/>
            <a:ext cx="3511376" cy="2166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0598" y="3841331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Лещ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76664"/>
          </a:xfrm>
        </p:spPr>
        <p:txBody>
          <a:bodyPr/>
          <a:lstStyle/>
          <a:p>
            <a:r>
              <a:rPr lang="ru-RU" dirty="0" smtClean="0"/>
              <a:t>Обширную группу рыб семейство тресковых – треска , пикша , минтай и др.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578786" cy="2075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2574" r="3023" b="7480"/>
          <a:stretch/>
        </p:blipFill>
        <p:spPr>
          <a:xfrm>
            <a:off x="5476735" y="4271694"/>
            <a:ext cx="3667265" cy="2232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78702"/>
            <a:ext cx="3525776" cy="2332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648" y="3595818"/>
            <a:ext cx="89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Треска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95450" y="6511825"/>
            <a:ext cx="102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Минтай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18664" y="48887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Пикша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0051" cy="2701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93" y="-53962"/>
            <a:ext cx="3723414" cy="2749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633" y="4088767"/>
            <a:ext cx="4032448" cy="247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695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Зубатка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750699"/>
            <a:ext cx="126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Рыба Фугу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654220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Камбала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43" y="4265905"/>
            <a:ext cx="4030064" cy="2268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7873" y="6534255"/>
            <a:ext cx="61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80" y="2750699"/>
            <a:ext cx="3848040" cy="1234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0051" y="390166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53077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894"/>
            <a:ext cx="3629987" cy="2156158"/>
          </a:xfrm>
          <a:prstGeom prst="rect">
            <a:avLst/>
          </a:prstGeom>
          <a:noFill/>
        </p:spPr>
      </p:pic>
      <p:pic>
        <p:nvPicPr>
          <p:cNvPr id="6148" name="Picture 4" descr="C:\Users\Ольга\Desktop\100_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3483819" cy="2612320"/>
          </a:xfrm>
          <a:prstGeom prst="rect">
            <a:avLst/>
          </a:prstGeom>
          <a:noFill/>
        </p:spPr>
      </p:pic>
      <p:pic>
        <p:nvPicPr>
          <p:cNvPr id="6149" name="Picture 5" descr="C:\Users\Ольга\Desktop\0488c5853c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57543"/>
            <a:ext cx="3203848" cy="2600457"/>
          </a:xfrm>
          <a:prstGeom prst="rect">
            <a:avLst/>
          </a:prstGeom>
          <a:noFill/>
        </p:spPr>
      </p:pic>
      <p:pic>
        <p:nvPicPr>
          <p:cNvPr id="6150" name="Picture 6" descr="C:\Users\Ольга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507" y="4318596"/>
            <a:ext cx="3400040" cy="2539404"/>
          </a:xfrm>
          <a:prstGeom prst="rect">
            <a:avLst/>
          </a:prstGeom>
          <a:noFill/>
        </p:spPr>
      </p:pic>
      <p:pic>
        <p:nvPicPr>
          <p:cNvPr id="7" name="Picture 3" descr="C:\Users\Ольга\Desktop\ohlazhdennay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96752"/>
            <a:ext cx="3240360" cy="21588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305" y="39177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продажу поступает живая, охлаждённая, мороженая, солёная, копчёная, вяленая и сушёная рыба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Рыбные консервы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Ольга\Desktop\1281007234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320480" cy="1836666"/>
          </a:xfrm>
          <a:prstGeom prst="rect">
            <a:avLst/>
          </a:prstGeom>
          <a:noFill/>
        </p:spPr>
      </p:pic>
      <p:pic>
        <p:nvPicPr>
          <p:cNvPr id="7171" name="Picture 3" descr="C:\Users\Ольга\Desktop\keano-asso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4158248"/>
            <a:ext cx="3373958" cy="2215566"/>
          </a:xfrm>
          <a:prstGeom prst="rect">
            <a:avLst/>
          </a:prstGeom>
          <a:noFill/>
        </p:spPr>
      </p:pic>
      <p:pic>
        <p:nvPicPr>
          <p:cNvPr id="7172" name="Picture 4" descr="C:\Users\Ольга\Desktop\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924944" cy="366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19936"/>
          </a:xfrm>
        </p:spPr>
        <p:txBody>
          <a:bodyPr/>
          <a:lstStyle/>
          <a:p>
            <a:pPr algn="ctr"/>
            <a:r>
              <a:rPr lang="ru-RU" dirty="0" smtClean="0"/>
              <a:t>Покупая консервы , нужно обращать внимание на маркировку на банке.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480" t="3254" r="1814" b="12148"/>
          <a:stretch/>
        </p:blipFill>
        <p:spPr bwMode="auto">
          <a:xfrm>
            <a:off x="395536" y="1700808"/>
            <a:ext cx="822552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690</Words>
  <Application>Microsoft Office PowerPoint</Application>
  <PresentationFormat>Экран (4:3)</PresentationFormat>
  <Paragraphs>65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Поток</vt:lpstr>
      <vt:lpstr>Технология первичной обработки рыбы  6 класс.</vt:lpstr>
      <vt:lpstr>Пищевая ценность рыбы.</vt:lpstr>
      <vt:lpstr>Виды рыбы и рыбных продуктов.</vt:lpstr>
      <vt:lpstr>Презентация PowerPoint</vt:lpstr>
      <vt:lpstr>Презентация PowerPoint</vt:lpstr>
      <vt:lpstr>Презентация PowerPoint</vt:lpstr>
      <vt:lpstr>Презентация PowerPoint</vt:lpstr>
      <vt:lpstr>Рыбные консервы</vt:lpstr>
      <vt:lpstr>Презентация PowerPoint</vt:lpstr>
      <vt:lpstr>Признаки доброкачественной рыбы.</vt:lpstr>
      <vt:lpstr>Условия и сроки хранения рыбной продукции</vt:lpstr>
      <vt:lpstr>Технология разделки рыбы</vt:lpstr>
      <vt:lpstr>Технология разделки рыбы</vt:lpstr>
      <vt:lpstr>Технология разделки рыбы</vt:lpstr>
      <vt:lpstr>Технология разделки рыбы</vt:lpstr>
      <vt:lpstr>Технология разделки рыбы</vt:lpstr>
      <vt:lpstr>Технология разделки рыбы</vt:lpstr>
      <vt:lpstr>Повторим этапы…</vt:lpstr>
      <vt:lpstr>Санитарные требования при обработке рыбы </vt:lpstr>
      <vt:lpstr>Домашнее задание</vt:lpstr>
      <vt:lpstr>А теперь поиграем!!! «Нарисуйте рыбку с закрытыми глазами»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первичной обработки рыбы.</dc:title>
  <dc:creator>Ольга</dc:creator>
  <cp:lastModifiedBy>школа9</cp:lastModifiedBy>
  <cp:revision>33</cp:revision>
  <dcterms:created xsi:type="dcterms:W3CDTF">2013-10-11T04:33:11Z</dcterms:created>
  <dcterms:modified xsi:type="dcterms:W3CDTF">2019-11-17T11:40:19Z</dcterms:modified>
</cp:coreProperties>
</file>