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56" r:id="rId2"/>
    <p:sldId id="257" r:id="rId3"/>
    <p:sldId id="259" r:id="rId4"/>
    <p:sldId id="261" r:id="rId5"/>
    <p:sldId id="291" r:id="rId6"/>
    <p:sldId id="260" r:id="rId7"/>
    <p:sldId id="302" r:id="rId8"/>
    <p:sldId id="303" r:id="rId9"/>
    <p:sldId id="262" r:id="rId10"/>
    <p:sldId id="287" r:id="rId11"/>
    <p:sldId id="268" r:id="rId12"/>
    <p:sldId id="304" r:id="rId13"/>
    <p:sldId id="265" r:id="rId14"/>
    <p:sldId id="288" r:id="rId15"/>
    <p:sldId id="277" r:id="rId16"/>
    <p:sldId id="305" r:id="rId17"/>
    <p:sldId id="267" r:id="rId18"/>
    <p:sldId id="289" r:id="rId19"/>
    <p:sldId id="269" r:id="rId20"/>
    <p:sldId id="271" r:id="rId21"/>
    <p:sldId id="306" r:id="rId22"/>
    <p:sldId id="307" r:id="rId23"/>
    <p:sldId id="308" r:id="rId24"/>
    <p:sldId id="272" r:id="rId25"/>
    <p:sldId id="290" r:id="rId26"/>
    <p:sldId id="278" r:id="rId27"/>
    <p:sldId id="273" r:id="rId28"/>
    <p:sldId id="274" r:id="rId29"/>
    <p:sldId id="309" r:id="rId30"/>
    <p:sldId id="280" r:id="rId31"/>
    <p:sldId id="275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0021"/>
    <a:srgbClr val="D10561"/>
    <a:srgbClr val="F2F731"/>
    <a:srgbClr val="FF6600"/>
    <a:srgbClr val="FF99C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75" d="100"/>
          <a:sy n="75" d="100"/>
        </p:scale>
        <p:origin x="-121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125674-A940-4C22-AE68-40E35A2ABB16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A7DDCA-11D3-41A8-9E6F-10CCF84CE3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539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C63D05-ACF4-436B-8677-D51FAACD990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4D25C-3720-446A-8103-A7914B44BBDC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F03D7-DA68-4619-9178-FA249D144D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A7679-0FE9-4A88-9D88-8DBBB21E5698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62B7C-C9B9-4D3F-AB78-61507E8B8F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ABCD2-AC46-4872-B2AB-3A72E60C20DB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BD7DA-D153-4AF6-B612-0CA080FD53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87684-C2F2-4EE1-8401-AB80E74CCE30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A82-7C9C-4779-BF8A-F13E3D2D53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7A5EE-D7D1-4A90-88D9-DDEC4C50A0F1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6E417-32E9-470B-B47F-AACA0CCE54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E049D-DB4A-4889-A8EA-133BC6064708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58523-8579-4520-B1CB-3716A806B8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1214F-AC3C-4161-9EEF-DE5D153B412F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53315-CBD9-444C-B417-F6B0FDE695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31CBA-D67C-4FAC-A0B7-FA32451A27FC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DF3EF-D672-414E-BB41-26931F4DE2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6B6FC-9A66-49D5-A461-9C40711FCD13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CA787-87EB-402A-B366-D016A517E4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CB647-E949-41E4-9CDC-82B4DAC455E8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41D1-F97D-4A04-8211-A130CF4CF0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C5E8B-730D-42E3-9721-2D23AD1647D6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16797-CBF5-4E2B-A645-5E5537F3E9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F47D02-CECE-42D5-AC91-0211398BB074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C3BC19-1AF2-4597-9180-2D3324F66C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5" r:id="rId2"/>
    <p:sldLayoutId id="2147483734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5" r:id="rId9"/>
    <p:sldLayoutId id="2147483731" r:id="rId10"/>
    <p:sldLayoutId id="21474837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7.gi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gif"/><Relationship Id="rId5" Type="http://schemas.openxmlformats.org/officeDocument/2006/relationships/image" Target="../media/image10.gif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286250"/>
            <a:ext cx="7712075" cy="2000250"/>
          </a:xfrm>
        </p:spPr>
        <p:txBody>
          <a:bodyPr/>
          <a:lstStyle/>
          <a:p>
            <a:pPr marR="0" algn="ctr" eaLnBrk="1" hangingPunct="1"/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Урок геометрии для 11 класса </a:t>
            </a:r>
          </a:p>
          <a:p>
            <a:pPr marR="0" algn="ctr" eaLnBrk="1" hangingPunct="1"/>
            <a:r>
              <a:rPr lang="ru-RU" sz="2400" b="1" dirty="0" smtClean="0">
                <a:solidFill>
                  <a:schemeClr val="bg1"/>
                </a:solidFill>
              </a:rPr>
              <a:t>Учитель: Чиркова Ольга Владимировна</a:t>
            </a:r>
          </a:p>
          <a:p>
            <a:pPr marR="0" algn="ctr" eaLnBrk="1" hangingPunct="1"/>
            <a:endParaRPr lang="ru-RU" sz="2400" dirty="0" smtClean="0">
              <a:solidFill>
                <a:schemeClr val="bg1"/>
              </a:solidFill>
            </a:endParaRPr>
          </a:p>
          <a:p>
            <a:pPr marR="0" algn="ctr" eaLnBrk="1" hangingPunct="1">
              <a:lnSpc>
                <a:spcPct val="11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2014</a:t>
            </a:r>
            <a:r>
              <a:rPr lang="ru-RU" sz="2000" b="1" dirty="0" smtClean="0">
                <a:solidFill>
                  <a:schemeClr val="bg1"/>
                </a:solidFill>
              </a:rPr>
              <a:t> год.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428625" y="1285860"/>
            <a:ext cx="8286750" cy="19272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Объёмы </a:t>
            </a:r>
          </a:p>
          <a:p>
            <a:pPr algn="ctr"/>
            <a:r>
              <a:rPr lang="ru-RU" sz="3600" b="1" i="1" kern="10" dirty="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геометрических тел</a:t>
            </a:r>
            <a:endParaRPr lang="ru-RU" sz="3600" b="1" i="1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85926"/>
            <a:ext cx="8572559" cy="4572012"/>
          </a:xfrm>
        </p:spPr>
        <p:txBody>
          <a:bodyPr/>
          <a:lstStyle/>
          <a:p>
            <a:pPr marR="0"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     это многогранник, который состоит </a:t>
            </a:r>
          </a:p>
          <a:p>
            <a:pPr marR="0"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из плоского многоугольника – </a:t>
            </a:r>
          </a:p>
          <a:p>
            <a:pPr marR="0" algn="ctr" eaLnBrk="1" hangingPunct="1"/>
            <a:r>
              <a:rPr lang="ru-RU" sz="3200" b="1" dirty="0" smtClean="0">
                <a:solidFill>
                  <a:srgbClr val="A50021"/>
                </a:solidFill>
              </a:rPr>
              <a:t>основания пирамиды,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</a:p>
          <a:p>
            <a:pPr marR="0"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точки, не лежащей в плоскости основания, - </a:t>
            </a:r>
            <a:r>
              <a:rPr lang="ru-RU" sz="3200" b="1" dirty="0" smtClean="0">
                <a:solidFill>
                  <a:srgbClr val="A50021"/>
                </a:solidFill>
              </a:rPr>
              <a:t>вершины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rgbClr val="A50021"/>
                </a:solidFill>
              </a:rPr>
              <a:t>пирамиды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</a:p>
          <a:p>
            <a:pPr marR="0"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и всех отрезков, соединяющих вершину пирамиды с точками основания.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R="0" algn="ctr" eaLnBrk="1" hangingPunct="1"/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30352" y="857232"/>
            <a:ext cx="77724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Пирамида -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5" descr="pirami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625" y="214313"/>
            <a:ext cx="8429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Первое из чудес света – египетские пирамиды</a:t>
            </a: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571500" y="5429250"/>
            <a:ext cx="7858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Constantia" pitchFamily="18" charset="0"/>
              </a:rPr>
              <a:t>Самая высокая пирамида – </a:t>
            </a:r>
            <a:r>
              <a:rPr lang="ru-RU" sz="2000" b="1" dirty="0" err="1">
                <a:latin typeface="Constantia" pitchFamily="18" charset="0"/>
              </a:rPr>
              <a:t>пирамида</a:t>
            </a:r>
            <a:r>
              <a:rPr lang="ru-RU" sz="2000" b="1" dirty="0">
                <a:latin typeface="Constantia" pitchFamily="18" charset="0"/>
              </a:rPr>
              <a:t> фараона Хеопса.</a:t>
            </a:r>
          </a:p>
          <a:p>
            <a:pPr algn="ctr"/>
            <a:r>
              <a:rPr lang="ru-RU" sz="2000" b="1" dirty="0">
                <a:latin typeface="Constantia" pitchFamily="18" charset="0"/>
              </a:rPr>
              <a:t>Её высота почти 150 </a:t>
            </a:r>
            <a:r>
              <a:rPr lang="ru-RU" sz="2000" b="1" dirty="0" smtClean="0">
                <a:latin typeface="Constantia" pitchFamily="18" charset="0"/>
              </a:rPr>
              <a:t>метров.</a:t>
            </a:r>
            <a:endParaRPr lang="ru-RU" sz="2000" b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rot="5400000">
            <a:off x="-714405" y="3143241"/>
            <a:ext cx="3429000" cy="1428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714355" y="3143241"/>
            <a:ext cx="3429000" cy="1428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85720" y="5572140"/>
            <a:ext cx="2857500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3071803" y="4357693"/>
            <a:ext cx="1285875" cy="1143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714480" y="2143116"/>
            <a:ext cx="2571750" cy="21431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1785918" y="4286256"/>
            <a:ext cx="2500312" cy="1587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85720" y="4286256"/>
            <a:ext cx="1500188" cy="128587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678637" y="3178960"/>
            <a:ext cx="2143125" cy="7143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5" name="TextBox 19"/>
          <p:cNvSpPr txBox="1">
            <a:spLocks noChangeArrowheads="1"/>
          </p:cNvSpPr>
          <p:nvPr/>
        </p:nvSpPr>
        <p:spPr bwMode="auto">
          <a:xfrm>
            <a:off x="4929188" y="2500313"/>
            <a:ext cx="1643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857224" y="785794"/>
            <a:ext cx="421484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Объём пирамиды:</a:t>
            </a:r>
            <a:endParaRPr kumimoji="0" lang="ru-RU" sz="4000" b="1" i="0" u="none" strike="noStrike" kern="1200" cap="none" spc="0" normalizeH="0" baseline="0" noProof="0" dirty="0">
              <a:ln w="635"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5143504" y="928670"/>
            <a:ext cx="307183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V = ⅓SH</a:t>
            </a:r>
            <a:r>
              <a:rPr kumimoji="0" lang="ru-RU" sz="6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6000" b="1" i="0" u="none" strike="noStrike" kern="1200" cap="none" spc="0" normalizeH="0" baseline="0" noProof="0" dirty="0">
              <a:ln w="635"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3504" y="1785926"/>
            <a:ext cx="1435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Дано:</a:t>
            </a:r>
            <a:endParaRPr lang="ru-RU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2066" y="2357431"/>
            <a:ext cx="21431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см</a:t>
            </a: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см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 =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72066" y="4929198"/>
            <a:ext cx="2068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Найти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ru-RU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1428728" y="5357826"/>
            <a:ext cx="714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dirty="0">
                <a:solidFill>
                  <a:srgbClr val="FFFF00"/>
                </a:solidFill>
                <a:latin typeface="Constantia" pitchFamily="18" charset="0"/>
              </a:rPr>
              <a:t>а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933421" y="4638689"/>
            <a:ext cx="1214446" cy="509581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41"/>
          <p:cNvSpPr txBox="1">
            <a:spLocks noChangeArrowheads="1"/>
          </p:cNvSpPr>
          <p:nvPr/>
        </p:nvSpPr>
        <p:spPr bwMode="auto">
          <a:xfrm>
            <a:off x="1500166" y="4500570"/>
            <a:ext cx="714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Constantia" pitchFamily="18" charset="0"/>
              </a:rPr>
              <a:t>h</a:t>
            </a:r>
            <a:endParaRPr lang="ru-RU" sz="4000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35" name="TextBox 41"/>
          <p:cNvSpPr txBox="1">
            <a:spLocks noChangeArrowheads="1"/>
          </p:cNvSpPr>
          <p:nvPr/>
        </p:nvSpPr>
        <p:spPr bwMode="auto">
          <a:xfrm>
            <a:off x="1142976" y="3000372"/>
            <a:ext cx="714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Constantia" pitchFamily="18" charset="0"/>
              </a:rPr>
              <a:t>H</a:t>
            </a:r>
            <a:endParaRPr lang="ru-RU" sz="4000" dirty="0">
              <a:solidFill>
                <a:srgbClr val="FFFF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14356"/>
            <a:ext cx="7429552" cy="1285884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    Конус                Усечённый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 конус  </a:t>
            </a:r>
            <a:endParaRPr lang="ru-RU" sz="4800" dirty="0">
              <a:solidFill>
                <a:srgbClr val="FF00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0800000" flipH="1">
            <a:off x="1000125" y="2428875"/>
            <a:ext cx="1428750" cy="3536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4" idx="0"/>
          </p:cNvCxnSpPr>
          <p:nvPr/>
        </p:nvCxnSpPr>
        <p:spPr>
          <a:xfrm flipH="1" flipV="1">
            <a:off x="2428875" y="2428875"/>
            <a:ext cx="1449388" cy="3495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уга 23"/>
          <p:cNvSpPr/>
          <p:nvPr/>
        </p:nvSpPr>
        <p:spPr>
          <a:xfrm rot="8170369">
            <a:off x="484188" y="2727325"/>
            <a:ext cx="4214812" cy="3714750"/>
          </a:xfrm>
          <a:prstGeom prst="arc">
            <a:avLst>
              <a:gd name="adj1" fmla="val 16200000"/>
              <a:gd name="adj2" fmla="val 23381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Дуга 7"/>
          <p:cNvSpPr/>
          <p:nvPr/>
        </p:nvSpPr>
        <p:spPr>
          <a:xfrm rot="19047405">
            <a:off x="234950" y="5402263"/>
            <a:ext cx="4143375" cy="3786187"/>
          </a:xfrm>
          <a:prstGeom prst="arc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Дуга 8"/>
          <p:cNvSpPr/>
          <p:nvPr/>
        </p:nvSpPr>
        <p:spPr>
          <a:xfrm rot="8230506">
            <a:off x="5072063" y="2857500"/>
            <a:ext cx="3929062" cy="3643313"/>
          </a:xfrm>
          <a:prstGeom prst="arc">
            <a:avLst>
              <a:gd name="adj1" fmla="val 16200000"/>
              <a:gd name="adj2" fmla="val 11683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Дуга 9"/>
          <p:cNvSpPr/>
          <p:nvPr/>
        </p:nvSpPr>
        <p:spPr>
          <a:xfrm rot="19099898">
            <a:off x="4800600" y="5503863"/>
            <a:ext cx="4000500" cy="3714750"/>
          </a:xfrm>
          <a:prstGeom prst="arc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Дуга 10"/>
          <p:cNvSpPr/>
          <p:nvPr/>
        </p:nvSpPr>
        <p:spPr>
          <a:xfrm rot="7885338">
            <a:off x="5935662" y="1857376"/>
            <a:ext cx="1857375" cy="200025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Дуга 11"/>
          <p:cNvSpPr/>
          <p:nvPr/>
        </p:nvSpPr>
        <p:spPr>
          <a:xfrm rot="18953666">
            <a:off x="6003925" y="3252788"/>
            <a:ext cx="1857375" cy="1785937"/>
          </a:xfrm>
          <a:prstGeom prst="arc">
            <a:avLst>
              <a:gd name="adj1" fmla="val 15895620"/>
              <a:gd name="adj2" fmla="val 0"/>
            </a:avLst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>
            <a:stCxn id="12" idx="0"/>
            <a:endCxn id="10" idx="0"/>
          </p:cNvCxnSpPr>
          <p:nvPr/>
        </p:nvCxnSpPr>
        <p:spPr>
          <a:xfrm rot="5400000">
            <a:off x="4704557" y="4421981"/>
            <a:ext cx="2413000" cy="6905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10" idx="2"/>
          </p:cNvCxnSpPr>
          <p:nvPr/>
        </p:nvCxnSpPr>
        <p:spPr>
          <a:xfrm rot="16200000" flipH="1">
            <a:off x="6668294" y="4404519"/>
            <a:ext cx="2530475" cy="7223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0" name="TextBox 21"/>
          <p:cNvSpPr txBox="1">
            <a:spLocks noChangeArrowheads="1"/>
          </p:cNvSpPr>
          <p:nvPr/>
        </p:nvSpPr>
        <p:spPr bwMode="auto">
          <a:xfrm>
            <a:off x="3714750" y="6215063"/>
            <a:ext cx="19288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u="sng">
                <a:solidFill>
                  <a:schemeClr val="bg1"/>
                </a:solidFill>
                <a:latin typeface="Constantia" pitchFamily="18" charset="0"/>
              </a:rPr>
              <a:t>основания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5500688" y="6143625"/>
            <a:ext cx="714375" cy="285750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3286125" y="6072188"/>
            <a:ext cx="571500" cy="357187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3" name="TextBox 28"/>
          <p:cNvSpPr txBox="1">
            <a:spLocks noChangeArrowheads="1"/>
          </p:cNvSpPr>
          <p:nvPr/>
        </p:nvSpPr>
        <p:spPr bwMode="auto">
          <a:xfrm>
            <a:off x="5286375" y="2571750"/>
            <a:ext cx="31432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u="sng">
                <a:solidFill>
                  <a:schemeClr val="bg1"/>
                </a:solidFill>
                <a:latin typeface="Constantia" pitchFamily="18" charset="0"/>
              </a:rPr>
              <a:t>малое основание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rot="16200000" flipH="1">
            <a:off x="6215063" y="2928938"/>
            <a:ext cx="571500" cy="571500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5" name="TextBox 31"/>
          <p:cNvSpPr txBox="1">
            <a:spLocks noChangeArrowheads="1"/>
          </p:cNvSpPr>
          <p:nvPr/>
        </p:nvSpPr>
        <p:spPr bwMode="auto">
          <a:xfrm>
            <a:off x="3429000" y="2071688"/>
            <a:ext cx="17859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u="sng">
                <a:solidFill>
                  <a:schemeClr val="bg1"/>
                </a:solidFill>
                <a:latin typeface="Constantia" pitchFamily="18" charset="0"/>
              </a:rPr>
              <a:t>вершина</a:t>
            </a:r>
          </a:p>
        </p:txBody>
      </p:sp>
      <p:cxnSp>
        <p:nvCxnSpPr>
          <p:cNvPr id="34" name="Прямая со стрелкой 33"/>
          <p:cNvCxnSpPr>
            <a:stCxn id="14355" idx="1"/>
          </p:cNvCxnSpPr>
          <p:nvPr/>
        </p:nvCxnSpPr>
        <p:spPr>
          <a:xfrm rot="10800000" flipV="1">
            <a:off x="2428875" y="2287588"/>
            <a:ext cx="1000125" cy="141287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85926"/>
            <a:ext cx="8572559" cy="4572012"/>
          </a:xfrm>
        </p:spPr>
        <p:txBody>
          <a:bodyPr/>
          <a:lstStyle/>
          <a:p>
            <a:pPr marR="0"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это геометрическое тело, </a:t>
            </a:r>
          </a:p>
          <a:p>
            <a:pPr marR="0"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которое состоит из круга – </a:t>
            </a:r>
          </a:p>
          <a:p>
            <a:pPr marR="0" algn="ctr" eaLnBrk="1" hangingPunct="1"/>
            <a:r>
              <a:rPr lang="ru-RU" sz="3200" b="1" dirty="0" smtClean="0">
                <a:solidFill>
                  <a:srgbClr val="A50021"/>
                </a:solidFill>
              </a:rPr>
              <a:t>основания конуса,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</a:p>
          <a:p>
            <a:pPr marR="0"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точки, не лежащей в плоскости </a:t>
            </a:r>
          </a:p>
          <a:p>
            <a:pPr marR="0"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этого круга, - </a:t>
            </a:r>
            <a:r>
              <a:rPr lang="ru-RU" sz="3200" b="1" dirty="0" smtClean="0">
                <a:solidFill>
                  <a:srgbClr val="A50021"/>
                </a:solidFill>
              </a:rPr>
              <a:t>вершины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rgbClr val="A50021"/>
                </a:solidFill>
              </a:rPr>
              <a:t>конуса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</a:p>
          <a:p>
            <a:pPr marR="0"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и всех отрезков, соединяющих вершину конуса с точками основания.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R="0"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     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30352" y="857232"/>
            <a:ext cx="77724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Конус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-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 descr="цирк(фокусник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60513"/>
            <a:ext cx="3960812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AutoShape 9"/>
          <p:cNvSpPr>
            <a:spLocks noChangeArrowheads="1"/>
          </p:cNvSpPr>
          <p:nvPr/>
        </p:nvSpPr>
        <p:spPr bwMode="auto">
          <a:xfrm rot="2588467">
            <a:off x="1258888" y="1989138"/>
            <a:ext cx="792162" cy="288925"/>
          </a:xfrm>
          <a:prstGeom prst="cloudCallout">
            <a:avLst>
              <a:gd name="adj1" fmla="val -45694"/>
              <a:gd name="adj2" fmla="val 19866"/>
            </a:avLst>
          </a:prstGeom>
          <a:solidFill>
            <a:srgbClr val="F2F73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5365" name="AutoShape 10"/>
          <p:cNvSpPr>
            <a:spLocks noChangeArrowheads="1"/>
          </p:cNvSpPr>
          <p:nvPr/>
        </p:nvSpPr>
        <p:spPr bwMode="auto">
          <a:xfrm rot="7374059">
            <a:off x="864395" y="2024856"/>
            <a:ext cx="792162" cy="288925"/>
          </a:xfrm>
          <a:prstGeom prst="cloudCallout">
            <a:avLst>
              <a:gd name="adj1" fmla="val -45694"/>
              <a:gd name="adj2" fmla="val 19866"/>
            </a:avLst>
          </a:prstGeom>
          <a:solidFill>
            <a:srgbClr val="F2F73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ru-RU"/>
          </a:p>
        </p:txBody>
      </p:sp>
      <p:grpSp>
        <p:nvGrpSpPr>
          <p:cNvPr id="15366" name="Group 11"/>
          <p:cNvGrpSpPr>
            <a:grpSpLocks/>
          </p:cNvGrpSpPr>
          <p:nvPr/>
        </p:nvGrpSpPr>
        <p:grpSpPr bwMode="auto">
          <a:xfrm rot="-237399">
            <a:off x="1116013" y="1125538"/>
            <a:ext cx="576262" cy="1008062"/>
            <a:chOff x="3152" y="1616"/>
            <a:chExt cx="363" cy="725"/>
          </a:xfrm>
        </p:grpSpPr>
        <p:sp>
          <p:nvSpPr>
            <p:cNvPr id="15378" name="Oval 12"/>
            <p:cNvSpPr>
              <a:spLocks noChangeArrowheads="1"/>
            </p:cNvSpPr>
            <p:nvPr/>
          </p:nvSpPr>
          <p:spPr bwMode="auto">
            <a:xfrm>
              <a:off x="3152" y="2205"/>
              <a:ext cx="363" cy="13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9" name="AutoShape 13"/>
            <p:cNvSpPr>
              <a:spLocks noChangeArrowheads="1"/>
            </p:cNvSpPr>
            <p:nvPr/>
          </p:nvSpPr>
          <p:spPr bwMode="auto">
            <a:xfrm>
              <a:off x="3152" y="1616"/>
              <a:ext cx="363" cy="635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367" name="Group 14"/>
          <p:cNvGrpSpPr>
            <a:grpSpLocks/>
          </p:cNvGrpSpPr>
          <p:nvPr/>
        </p:nvGrpSpPr>
        <p:grpSpPr bwMode="auto">
          <a:xfrm>
            <a:off x="4572000" y="4508500"/>
            <a:ext cx="1928813" cy="1631950"/>
            <a:chOff x="3240" y="2835"/>
            <a:chExt cx="1215" cy="1260"/>
          </a:xfrm>
        </p:grpSpPr>
        <p:sp>
          <p:nvSpPr>
            <p:cNvPr id="36" name="Трапеция 35"/>
            <p:cNvSpPr/>
            <p:nvPr/>
          </p:nvSpPr>
          <p:spPr>
            <a:xfrm>
              <a:off x="3240" y="3015"/>
              <a:ext cx="1215" cy="854"/>
            </a:xfrm>
            <a:prstGeom prst="trapezoid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240" y="3691"/>
              <a:ext cx="1215" cy="40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420" y="2835"/>
              <a:ext cx="855" cy="31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5368" name="Picture 18" descr="животное(собака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5262563"/>
            <a:ext cx="17272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20" descr="Бульк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3644900"/>
            <a:ext cx="11620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21" descr="сэр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3573463"/>
            <a:ext cx="1687512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22" descr="животное(собака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5251450"/>
            <a:ext cx="1871662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23" descr="цирк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1142984"/>
            <a:ext cx="13017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4" descr="цирк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1785926"/>
            <a:ext cx="13017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3" name="Picture 25" descr="розы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051484">
            <a:off x="3036887" y="1147763"/>
            <a:ext cx="119856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15304" cy="78581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   </a:t>
            </a:r>
            <a:r>
              <a:rPr lang="ru-RU" sz="3600" dirty="0" smtClean="0">
                <a:solidFill>
                  <a:srgbClr val="FF0000"/>
                </a:solidFill>
              </a:rPr>
              <a:t>Найти конус и усечённый конус 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 rot="10800000" flipH="1">
            <a:off x="1000125" y="2428875"/>
            <a:ext cx="1428750" cy="3536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4" idx="0"/>
          </p:cNvCxnSpPr>
          <p:nvPr/>
        </p:nvCxnSpPr>
        <p:spPr>
          <a:xfrm flipH="1" flipV="1">
            <a:off x="2428875" y="2428875"/>
            <a:ext cx="1449388" cy="3495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уга 23"/>
          <p:cNvSpPr/>
          <p:nvPr/>
        </p:nvSpPr>
        <p:spPr>
          <a:xfrm rot="8170369">
            <a:off x="484188" y="2727325"/>
            <a:ext cx="4214812" cy="3714750"/>
          </a:xfrm>
          <a:prstGeom prst="arc">
            <a:avLst>
              <a:gd name="adj1" fmla="val 16200000"/>
              <a:gd name="adj2" fmla="val 23381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Дуга 7"/>
          <p:cNvSpPr/>
          <p:nvPr/>
        </p:nvSpPr>
        <p:spPr>
          <a:xfrm rot="19047405">
            <a:off x="234950" y="5402263"/>
            <a:ext cx="4143375" cy="3786187"/>
          </a:xfrm>
          <a:prstGeom prst="arc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857224" y="785794"/>
            <a:ext cx="421484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Объём</a:t>
            </a:r>
            <a:r>
              <a:rPr kumimoji="0" lang="en-US" sz="4000" b="1" i="0" u="none" strike="noStrike" kern="1200" cap="none" spc="0" normalizeH="0" noProof="0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noProof="0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конуса</a:t>
            </a:r>
            <a:r>
              <a:rPr kumimoji="0" lang="ru-RU" sz="4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000" b="1" i="0" u="none" strike="noStrike" kern="1200" cap="none" spc="0" normalizeH="0" baseline="0" noProof="0" dirty="0">
              <a:ln w="635"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4857752" y="928670"/>
            <a:ext cx="307183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V = ⅓SH</a:t>
            </a:r>
            <a:r>
              <a:rPr kumimoji="0" lang="ru-RU" sz="6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6000" b="1" i="0" u="none" strike="noStrike" kern="1200" cap="none" spc="0" normalizeH="0" baseline="0" noProof="0" dirty="0">
              <a:ln w="635"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2066" y="2143116"/>
            <a:ext cx="1435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Дано:</a:t>
            </a:r>
            <a:endParaRPr lang="ru-RU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57752" y="3000372"/>
            <a:ext cx="242889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= 3,14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см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 =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см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00628" y="5357826"/>
            <a:ext cx="2068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Найти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ru-RU" sz="4000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>
            <a:off x="678630" y="4179099"/>
            <a:ext cx="3500463" cy="2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24" idx="0"/>
          </p:cNvCxnSpPr>
          <p:nvPr/>
        </p:nvCxnSpPr>
        <p:spPr>
          <a:xfrm flipH="1">
            <a:off x="1000100" y="5924671"/>
            <a:ext cx="2877698" cy="465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41"/>
          <p:cNvSpPr txBox="1">
            <a:spLocks noChangeArrowheads="1"/>
          </p:cNvSpPr>
          <p:nvPr/>
        </p:nvSpPr>
        <p:spPr bwMode="auto">
          <a:xfrm>
            <a:off x="1785918" y="4000504"/>
            <a:ext cx="714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Constantia" pitchFamily="18" charset="0"/>
              </a:rPr>
              <a:t>H</a:t>
            </a:r>
            <a:endParaRPr lang="ru-RU" sz="4000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39" name="TextBox 41"/>
          <p:cNvSpPr txBox="1">
            <a:spLocks noChangeArrowheads="1"/>
          </p:cNvSpPr>
          <p:nvPr/>
        </p:nvSpPr>
        <p:spPr bwMode="auto">
          <a:xfrm>
            <a:off x="2643174" y="5500702"/>
            <a:ext cx="714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Constantia" pitchFamily="18" charset="0"/>
              </a:rPr>
              <a:t>R</a:t>
            </a:r>
            <a:endParaRPr lang="ru-RU" sz="4000" dirty="0">
              <a:solidFill>
                <a:srgbClr val="FFFF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5023" y="487344"/>
            <a:ext cx="3327267" cy="64294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    цилиндр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Цилиндр 5"/>
          <p:cNvSpPr/>
          <p:nvPr/>
        </p:nvSpPr>
        <p:spPr>
          <a:xfrm>
            <a:off x="785813" y="2071688"/>
            <a:ext cx="2428875" cy="4000500"/>
          </a:xfrm>
          <a:prstGeom prst="can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Блок-схема: память с прямым доступом 6"/>
          <p:cNvSpPr/>
          <p:nvPr/>
        </p:nvSpPr>
        <p:spPr>
          <a:xfrm>
            <a:off x="4857752" y="1643050"/>
            <a:ext cx="3500462" cy="1714512"/>
          </a:xfrm>
          <a:prstGeom prst="flowChartMagneticDrum">
            <a:avLst/>
          </a:prstGeom>
          <a:solidFill>
            <a:srgbClr val="FFFF00"/>
          </a:solidFill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память с прямым доступом 7"/>
          <p:cNvSpPr/>
          <p:nvPr/>
        </p:nvSpPr>
        <p:spPr>
          <a:xfrm>
            <a:off x="3143240" y="4000504"/>
            <a:ext cx="4071966" cy="1643074"/>
          </a:xfrm>
          <a:prstGeom prst="flowChartMagneticDrum">
            <a:avLst/>
          </a:prstGeom>
          <a:solidFill>
            <a:srgbClr val="00B0F0"/>
          </a:solidFill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85926"/>
            <a:ext cx="8572559" cy="4572012"/>
          </a:xfrm>
        </p:spPr>
        <p:txBody>
          <a:bodyPr/>
          <a:lstStyle/>
          <a:p>
            <a:pPr marR="0"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это геометрическое тело, </a:t>
            </a:r>
          </a:p>
          <a:p>
            <a:pPr marR="0"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которое состоит из двух равных кругов - </a:t>
            </a:r>
            <a:r>
              <a:rPr lang="ru-RU" sz="3200" b="1" dirty="0" smtClean="0">
                <a:solidFill>
                  <a:srgbClr val="A50021"/>
                </a:solidFill>
              </a:rPr>
              <a:t>оснований цилиндра,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</a:p>
          <a:p>
            <a:pPr marR="0"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не лежащих в одной плоскости и </a:t>
            </a:r>
          </a:p>
          <a:p>
            <a:pPr marR="0"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совмещаемых параллельным переносом, </a:t>
            </a:r>
          </a:p>
          <a:p>
            <a:pPr marR="0"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и всех отрезков, соединяющих </a:t>
            </a:r>
          </a:p>
          <a:p>
            <a:pPr marR="0"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соответствующие точки этих кругов – </a:t>
            </a:r>
            <a:r>
              <a:rPr lang="ru-RU" sz="3200" b="1" dirty="0" smtClean="0">
                <a:solidFill>
                  <a:srgbClr val="A50021"/>
                </a:solidFill>
              </a:rPr>
              <a:t>образующих цилиндра.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R="0"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     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30352" y="857232"/>
            <a:ext cx="77724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Цилиндр -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СЕНА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43438" y="0"/>
            <a:ext cx="4500562" cy="8572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Найти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цилиндры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501122" cy="135732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800" dirty="0" smtClean="0"/>
              <a:t>Цели и задачи:</a:t>
            </a:r>
            <a:endParaRPr lang="ru-RU" sz="5800" dirty="0"/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358217" cy="4000500"/>
          </a:xfrm>
        </p:spPr>
        <p:txBody>
          <a:bodyPr/>
          <a:lstStyle/>
          <a:p>
            <a:pPr marR="0"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     1.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Повторить определения геометрических тел и названия их элементов.</a:t>
            </a:r>
          </a:p>
          <a:p>
            <a:pPr marR="0"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2. Установить связь геометрических тел </a:t>
            </a:r>
          </a:p>
          <a:p>
            <a:pPr marR="0"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с предметами окружающего мира.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marR="0" algn="ctr" eaLnBrk="1" hangingPunct="1"/>
            <a:endParaRPr lang="ru-RU" sz="800" b="1" dirty="0" smtClean="0">
              <a:solidFill>
                <a:schemeClr val="bg1"/>
              </a:solidFill>
            </a:endParaRPr>
          </a:p>
          <a:p>
            <a:pPr marR="0"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3. Изучить формулы для вычисления объёмов геометрических тел.   </a:t>
            </a:r>
          </a:p>
          <a:p>
            <a:pPr marR="0" algn="ctr" eaLnBrk="1" hangingPunct="1"/>
            <a:endParaRPr lang="ru-RU" sz="3200" dirty="0" smtClean="0">
              <a:solidFill>
                <a:schemeClr val="bg1"/>
              </a:solidFill>
            </a:endParaRPr>
          </a:p>
          <a:p>
            <a:pPr marR="0" algn="ctr" eaLnBrk="1" hangingPunct="1"/>
            <a:endParaRPr lang="ru-RU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42875" y="2357438"/>
            <a:ext cx="4500563" cy="4143375"/>
            <a:chOff x="90" y="1485"/>
            <a:chExt cx="2835" cy="2610"/>
          </a:xfrm>
        </p:grpSpPr>
        <p:sp>
          <p:nvSpPr>
            <p:cNvPr id="5" name="Овал 4"/>
            <p:cNvSpPr/>
            <p:nvPr/>
          </p:nvSpPr>
          <p:spPr>
            <a:xfrm>
              <a:off x="90" y="2610"/>
              <a:ext cx="2835" cy="14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Блок-схема: магнитный диск 7"/>
            <p:cNvSpPr/>
            <p:nvPr/>
          </p:nvSpPr>
          <p:spPr>
            <a:xfrm>
              <a:off x="630" y="1485"/>
              <a:ext cx="1755" cy="2115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4714875" y="2214563"/>
            <a:ext cx="4214813" cy="3857625"/>
            <a:chOff x="2970" y="1395"/>
            <a:chExt cx="2655" cy="2430"/>
          </a:xfrm>
        </p:grpSpPr>
        <p:sp>
          <p:nvSpPr>
            <p:cNvPr id="9" name="Блок-схема: магнитный диск 8"/>
            <p:cNvSpPr/>
            <p:nvPr/>
          </p:nvSpPr>
          <p:spPr>
            <a:xfrm>
              <a:off x="3465" y="1665"/>
              <a:ext cx="1755" cy="2160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970" y="1395"/>
              <a:ext cx="2655" cy="13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510" y="1755"/>
              <a:ext cx="1620" cy="5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2" name="Овал 11"/>
          <p:cNvSpPr/>
          <p:nvPr/>
        </p:nvSpPr>
        <p:spPr>
          <a:xfrm>
            <a:off x="6215063" y="2714625"/>
            <a:ext cx="1285875" cy="10001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929438" y="3000375"/>
            <a:ext cx="28575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500813" y="3000375"/>
            <a:ext cx="285750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643688" y="3000375"/>
            <a:ext cx="71437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000875" y="3000375"/>
            <a:ext cx="71438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 flipH="1">
            <a:off x="6786563" y="3214688"/>
            <a:ext cx="142875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7000875" y="3071813"/>
            <a:ext cx="500063" cy="21431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000875" y="3357563"/>
            <a:ext cx="500063" cy="7143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12" idx="6"/>
          </p:cNvCxnSpPr>
          <p:nvPr/>
        </p:nvCxnSpPr>
        <p:spPr>
          <a:xfrm flipV="1">
            <a:off x="7072313" y="3214688"/>
            <a:ext cx="428625" cy="7143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 flipV="1">
            <a:off x="6215063" y="3357563"/>
            <a:ext cx="500062" cy="7143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0800000">
            <a:off x="6143625" y="3143250"/>
            <a:ext cx="571500" cy="1428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10800000">
            <a:off x="6143625" y="3286125"/>
            <a:ext cx="4286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Дуга 47"/>
          <p:cNvSpPr/>
          <p:nvPr/>
        </p:nvSpPr>
        <p:spPr>
          <a:xfrm rot="8405319">
            <a:off x="6657975" y="3190875"/>
            <a:ext cx="285750" cy="357188"/>
          </a:xfrm>
          <a:prstGeom prst="arc">
            <a:avLst>
              <a:gd name="adj1" fmla="val 14994364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8449" name="Group 33"/>
          <p:cNvGrpSpPr>
            <a:grpSpLocks/>
          </p:cNvGrpSpPr>
          <p:nvPr/>
        </p:nvGrpSpPr>
        <p:grpSpPr bwMode="auto">
          <a:xfrm>
            <a:off x="6165850" y="952500"/>
            <a:ext cx="428625" cy="1857375"/>
            <a:chOff x="3884" y="600"/>
            <a:chExt cx="270" cy="1170"/>
          </a:xfrm>
        </p:grpSpPr>
        <p:sp>
          <p:nvSpPr>
            <p:cNvPr id="14" name="Овал 13"/>
            <p:cNvSpPr/>
            <p:nvPr/>
          </p:nvSpPr>
          <p:spPr>
            <a:xfrm rot="20971732">
              <a:off x="3884" y="600"/>
              <a:ext cx="270" cy="11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 rot="21012670">
              <a:off x="3926" y="709"/>
              <a:ext cx="179" cy="89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450" name="Group 34"/>
          <p:cNvGrpSpPr>
            <a:grpSpLocks/>
          </p:cNvGrpSpPr>
          <p:nvPr/>
        </p:nvGrpSpPr>
        <p:grpSpPr bwMode="auto">
          <a:xfrm>
            <a:off x="6965950" y="947738"/>
            <a:ext cx="428625" cy="1857375"/>
            <a:chOff x="4388" y="597"/>
            <a:chExt cx="270" cy="1170"/>
          </a:xfrm>
        </p:grpSpPr>
        <p:sp>
          <p:nvSpPr>
            <p:cNvPr id="13" name="Овал 12"/>
            <p:cNvSpPr/>
            <p:nvPr/>
          </p:nvSpPr>
          <p:spPr>
            <a:xfrm rot="404328">
              <a:off x="4388" y="597"/>
              <a:ext cx="270" cy="11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 rot="274906">
              <a:off x="4436" y="716"/>
              <a:ext cx="180" cy="88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928688" y="1000125"/>
            <a:ext cx="4500562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</a:rPr>
              <a:t>Шляпа</a:t>
            </a: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</a:rPr>
              <a:t> - </a:t>
            </a:r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</a:rPr>
              <a:t>цилиндр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4572031" cy="64294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    </a:t>
            </a:r>
            <a:r>
              <a:rPr lang="ru-RU" sz="4000" dirty="0" smtClean="0">
                <a:solidFill>
                  <a:srgbClr val="FF0000"/>
                </a:solidFill>
              </a:rPr>
              <a:t>Объём цилиндра: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Цилиндр 5"/>
          <p:cNvSpPr/>
          <p:nvPr/>
        </p:nvSpPr>
        <p:spPr>
          <a:xfrm>
            <a:off x="1071538" y="2214554"/>
            <a:ext cx="2143150" cy="3571890"/>
          </a:xfrm>
          <a:prstGeom prst="can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286380" y="785794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V = SH</a:t>
            </a:r>
            <a:r>
              <a:rPr kumimoji="0" lang="ru-RU" sz="6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6000" b="1" i="0" u="none" strike="noStrike" kern="1200" cap="none" spc="0" normalizeH="0" baseline="0" noProof="0" dirty="0">
              <a:ln w="635"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500034" y="3643314"/>
            <a:ext cx="714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Constantia" pitchFamily="18" charset="0"/>
              </a:rPr>
              <a:t>H</a:t>
            </a:r>
            <a:endParaRPr lang="ru-RU" sz="4000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11" name="TextBox 41"/>
          <p:cNvSpPr txBox="1">
            <a:spLocks noChangeArrowheads="1"/>
          </p:cNvSpPr>
          <p:nvPr/>
        </p:nvSpPr>
        <p:spPr bwMode="auto">
          <a:xfrm>
            <a:off x="1785918" y="1785926"/>
            <a:ext cx="714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Constantia" pitchFamily="18" charset="0"/>
              </a:rPr>
              <a:t>D</a:t>
            </a:r>
            <a:endParaRPr lang="ru-RU" sz="4000" dirty="0">
              <a:solidFill>
                <a:srgbClr val="FFFF00"/>
              </a:solidFill>
              <a:latin typeface="Constantia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71538" y="2428868"/>
            <a:ext cx="214314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72066" y="1857364"/>
            <a:ext cx="1435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Дано:</a:t>
            </a:r>
            <a:endParaRPr lang="ru-RU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2571744"/>
            <a:ext cx="24288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= ---</a:t>
            </a: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см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 =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см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57884" y="264318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9322" y="307181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29190" y="5000636"/>
            <a:ext cx="2068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Найти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ru-RU" sz="40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Прямая соединительная линия 48"/>
          <p:cNvCxnSpPr/>
          <p:nvPr/>
        </p:nvCxnSpPr>
        <p:spPr>
          <a:xfrm rot="5400000">
            <a:off x="-428650" y="4857750"/>
            <a:ext cx="2859087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000100" y="3429000"/>
            <a:ext cx="2071688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1643052" y="4857750"/>
            <a:ext cx="28575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000100" y="6286520"/>
            <a:ext cx="2071688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3071802" y="5429264"/>
            <a:ext cx="1143000" cy="857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3071802" y="2500306"/>
            <a:ext cx="1143000" cy="9286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1000100" y="2500306"/>
            <a:ext cx="1071563" cy="9286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2071670" y="2500306"/>
            <a:ext cx="214312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5400000">
            <a:off x="2750341" y="3964775"/>
            <a:ext cx="2930525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607201" y="4036213"/>
            <a:ext cx="2930525" cy="158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2071670" y="5429264"/>
            <a:ext cx="2143125" cy="1587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10800000" flipV="1">
            <a:off x="1000100" y="5429264"/>
            <a:ext cx="1071563" cy="85725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4286258" y="5072064"/>
            <a:ext cx="2859087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6357960" y="5072064"/>
            <a:ext cx="2859087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715008" y="6500834"/>
            <a:ext cx="2071688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715008" y="3643314"/>
            <a:ext cx="2071688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715008" y="2714620"/>
            <a:ext cx="1071563" cy="9286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>
            <a:off x="6786578" y="2714620"/>
            <a:ext cx="1000140" cy="9286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 flipV="1">
            <a:off x="5715008" y="5643578"/>
            <a:ext cx="1071563" cy="85725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786578" y="5643578"/>
            <a:ext cx="1000117" cy="78583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322110" y="4250527"/>
            <a:ext cx="2930525" cy="158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4429124" y="1714488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V = SH</a:t>
            </a:r>
            <a:r>
              <a:rPr kumimoji="0" lang="ru-RU" sz="6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6000" b="1" i="0" u="none" strike="noStrike" kern="1200" cap="none" spc="0" normalizeH="0" baseline="0" noProof="0" dirty="0">
              <a:ln w="635"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Цилиндр 31"/>
          <p:cNvSpPr/>
          <p:nvPr/>
        </p:nvSpPr>
        <p:spPr>
          <a:xfrm>
            <a:off x="7143768" y="857232"/>
            <a:ext cx="1571636" cy="1714512"/>
          </a:xfrm>
          <a:prstGeom prst="can">
            <a:avLst>
              <a:gd name="adj" fmla="val 25000"/>
            </a:avLst>
          </a:prstGeom>
          <a:solidFill>
            <a:srgbClr val="0070C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Заголовок 1"/>
          <p:cNvSpPr txBox="1">
            <a:spLocks/>
          </p:cNvSpPr>
          <p:nvPr/>
        </p:nvSpPr>
        <p:spPr bwMode="auto">
          <a:xfrm>
            <a:off x="1000100" y="0"/>
            <a:ext cx="5929354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Объём</a:t>
            </a:r>
            <a:r>
              <a:rPr kumimoji="0" lang="ru-RU" sz="4000" b="1" i="0" u="none" strike="noStrike" kern="1200" cap="none" spc="0" normalizeH="0" noProof="0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параллелепипеда </a:t>
            </a:r>
            <a:endParaRPr kumimoji="0" lang="ru-RU" sz="4000" b="1" i="0" u="none" strike="noStrike" kern="1200" cap="none" spc="0" normalizeH="0" baseline="0" noProof="0" dirty="0">
              <a:ln w="635"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 bwMode="auto">
          <a:xfrm>
            <a:off x="142844" y="785794"/>
            <a:ext cx="571504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призмы и</a:t>
            </a:r>
            <a:r>
              <a:rPr kumimoji="0" lang="ru-RU" sz="4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цилиндра:</a:t>
            </a:r>
            <a:endParaRPr kumimoji="0" lang="ru-RU" sz="4000" b="1" i="0" u="none" strike="noStrike" kern="1200" cap="none" spc="0" normalizeH="0" baseline="0" noProof="0" dirty="0">
              <a:ln w="635"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rot="5400000">
            <a:off x="-714405" y="3143241"/>
            <a:ext cx="3429000" cy="1428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714355" y="3143241"/>
            <a:ext cx="3429000" cy="1428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85720" y="5572140"/>
            <a:ext cx="2857500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3071803" y="4357693"/>
            <a:ext cx="1285875" cy="1143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714480" y="2143116"/>
            <a:ext cx="2571750" cy="21431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1785918" y="4286256"/>
            <a:ext cx="2500312" cy="1587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85720" y="4286256"/>
            <a:ext cx="1500188" cy="128587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678637" y="3178960"/>
            <a:ext cx="2143125" cy="7143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5" name="TextBox 19"/>
          <p:cNvSpPr txBox="1">
            <a:spLocks noChangeArrowheads="1"/>
          </p:cNvSpPr>
          <p:nvPr/>
        </p:nvSpPr>
        <p:spPr bwMode="auto">
          <a:xfrm>
            <a:off x="4929188" y="2500313"/>
            <a:ext cx="1643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357158" y="357166"/>
            <a:ext cx="421484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Объём пирамиды</a:t>
            </a:r>
            <a:endParaRPr kumimoji="0" lang="ru-RU" sz="4000" b="1" i="0" u="none" strike="noStrike" kern="1200" cap="none" spc="0" normalizeH="0" baseline="0" noProof="0" dirty="0">
              <a:ln w="635"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5643570" y="1000108"/>
            <a:ext cx="307183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V = ⅓SH</a:t>
            </a:r>
            <a:r>
              <a:rPr kumimoji="0" lang="ru-RU" sz="6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6000" b="1" i="0" u="none" strike="noStrike" kern="1200" cap="none" spc="0" normalizeH="0" baseline="0" noProof="0" dirty="0">
              <a:ln w="635"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Дуга 20"/>
          <p:cNvSpPr/>
          <p:nvPr/>
        </p:nvSpPr>
        <p:spPr>
          <a:xfrm rot="8170369">
            <a:off x="4771083" y="2584991"/>
            <a:ext cx="4214812" cy="3714750"/>
          </a:xfrm>
          <a:prstGeom prst="arc">
            <a:avLst>
              <a:gd name="adj1" fmla="val 16200000"/>
              <a:gd name="adj2" fmla="val 23381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Дуга 22"/>
          <p:cNvSpPr/>
          <p:nvPr/>
        </p:nvSpPr>
        <p:spPr>
          <a:xfrm rot="19047405">
            <a:off x="4520855" y="5188697"/>
            <a:ext cx="4143375" cy="3786187"/>
          </a:xfrm>
          <a:prstGeom prst="arc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10800000" flipH="1">
            <a:off x="5286380" y="2214554"/>
            <a:ext cx="1428750" cy="3536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V="1">
            <a:off x="5656277" y="3273417"/>
            <a:ext cx="3567114" cy="1449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Заголовок 1"/>
          <p:cNvSpPr txBox="1">
            <a:spLocks/>
          </p:cNvSpPr>
          <p:nvPr/>
        </p:nvSpPr>
        <p:spPr bwMode="auto">
          <a:xfrm>
            <a:off x="2928926" y="928670"/>
            <a:ext cx="285752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и</a:t>
            </a:r>
            <a:r>
              <a:rPr kumimoji="0" lang="ru-RU" sz="4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конуса:</a:t>
            </a:r>
            <a:endParaRPr kumimoji="0" lang="ru-RU" sz="4000" b="1" i="0" u="none" strike="noStrike" kern="1200" cap="none" spc="0" normalizeH="0" baseline="0" noProof="0" dirty="0">
              <a:ln w="635"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846118"/>
            <a:ext cx="4929222" cy="85725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Шар и сфера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Дуга 5"/>
          <p:cNvSpPr/>
          <p:nvPr/>
        </p:nvSpPr>
        <p:spPr>
          <a:xfrm>
            <a:off x="571500" y="2214563"/>
            <a:ext cx="3786188" cy="3786187"/>
          </a:xfrm>
          <a:prstGeom prst="arc">
            <a:avLst>
              <a:gd name="adj1" fmla="val 21499841"/>
              <a:gd name="adj2" fmla="val 21422804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71500" y="3500438"/>
            <a:ext cx="3786188" cy="1000125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0800000" flipH="1">
            <a:off x="571500" y="4000500"/>
            <a:ext cx="3786188" cy="1588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2428875" y="3929063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3" name="TextBox 12"/>
          <p:cNvSpPr txBox="1">
            <a:spLocks noChangeArrowheads="1"/>
          </p:cNvSpPr>
          <p:nvPr/>
        </p:nvSpPr>
        <p:spPr bwMode="auto">
          <a:xfrm>
            <a:off x="1928813" y="3429000"/>
            <a:ext cx="714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4000" b="1">
                <a:solidFill>
                  <a:schemeClr val="bg1"/>
                </a:solidFill>
                <a:latin typeface="Constantia" pitchFamily="18" charset="0"/>
              </a:rPr>
              <a:t>О</a:t>
            </a:r>
          </a:p>
        </p:txBody>
      </p:sp>
      <p:sp>
        <p:nvSpPr>
          <p:cNvPr id="15" name="Овал 14"/>
          <p:cNvSpPr/>
          <p:nvPr/>
        </p:nvSpPr>
        <p:spPr>
          <a:xfrm>
            <a:off x="4286250" y="3929063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5" name="TextBox 15"/>
          <p:cNvSpPr txBox="1">
            <a:spLocks noChangeArrowheads="1"/>
          </p:cNvSpPr>
          <p:nvPr/>
        </p:nvSpPr>
        <p:spPr bwMode="auto">
          <a:xfrm>
            <a:off x="4429125" y="3500438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Constantia" pitchFamily="18" charset="0"/>
              </a:rPr>
              <a:t>А</a:t>
            </a:r>
          </a:p>
        </p:txBody>
      </p:sp>
      <p:sp>
        <p:nvSpPr>
          <p:cNvPr id="19467" name="TextBox 16"/>
          <p:cNvSpPr txBox="1">
            <a:spLocks noChangeArrowheads="1"/>
          </p:cNvSpPr>
          <p:nvPr/>
        </p:nvSpPr>
        <p:spPr bwMode="auto">
          <a:xfrm>
            <a:off x="4929188" y="3000375"/>
            <a:ext cx="3214687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chemeClr val="bg1"/>
                </a:solidFill>
                <a:latin typeface="Constantia" pitchFamily="18" charset="0"/>
              </a:rPr>
              <a:t>т. О – центр шара </a:t>
            </a:r>
          </a:p>
          <a:p>
            <a:pPr algn="ctr"/>
            <a:r>
              <a:rPr lang="ru-RU" sz="2200" b="1">
                <a:solidFill>
                  <a:schemeClr val="bg1"/>
                </a:solidFill>
                <a:latin typeface="Constantia" pitchFamily="18" charset="0"/>
              </a:rPr>
              <a:t>и сферы</a:t>
            </a:r>
          </a:p>
          <a:p>
            <a:pPr algn="ctr"/>
            <a:endParaRPr lang="ru-RU" sz="2200" b="1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endParaRPr lang="ru-RU" sz="2200" b="1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r>
              <a:rPr lang="ru-RU" sz="2200" b="1">
                <a:solidFill>
                  <a:schemeClr val="bg1"/>
                </a:solidFill>
                <a:latin typeface="Constantia" pitchFamily="18" charset="0"/>
              </a:rPr>
              <a:t>ОА - радиус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928670"/>
            <a:ext cx="8929718" cy="3643338"/>
          </a:xfrm>
        </p:spPr>
        <p:txBody>
          <a:bodyPr/>
          <a:lstStyle/>
          <a:p>
            <a:pPr marR="0"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это геометрическое тело, </a:t>
            </a:r>
          </a:p>
          <a:p>
            <a:pPr marR="0"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которое состоит из всех точек пространства, </a:t>
            </a:r>
          </a:p>
          <a:p>
            <a:pPr marR="0"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находящихся на расстоянии, </a:t>
            </a:r>
          </a:p>
          <a:p>
            <a:pPr marR="0"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не большем данного, от данной точки.</a:t>
            </a:r>
          </a:p>
          <a:p>
            <a:pPr marR="0"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Эта точка называется </a:t>
            </a:r>
            <a:r>
              <a:rPr lang="ru-RU" sz="3200" b="1" dirty="0" smtClean="0">
                <a:solidFill>
                  <a:srgbClr val="A50021"/>
                </a:solidFill>
              </a:rPr>
              <a:t>центром шара, </a:t>
            </a:r>
          </a:p>
          <a:p>
            <a:pPr marR="0"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а данное расстояние – </a:t>
            </a:r>
            <a:r>
              <a:rPr lang="ru-RU" sz="3200" b="1" dirty="0" smtClean="0">
                <a:solidFill>
                  <a:srgbClr val="A50021"/>
                </a:solidFill>
              </a:rPr>
              <a:t>радиусом шара.</a:t>
            </a:r>
          </a:p>
          <a:p>
            <a:pPr marR="0" algn="l" eaLnBrk="1" hangingPunct="1"/>
            <a:endParaRPr lang="ru-RU" sz="1400" b="1" dirty="0" smtClean="0">
              <a:solidFill>
                <a:schemeClr val="bg1"/>
              </a:solidFill>
            </a:endParaRPr>
          </a:p>
          <a:p>
            <a:pPr marR="0" algn="l" eaLnBrk="1" hangingPunct="1"/>
            <a:r>
              <a:rPr lang="ru-RU" sz="3200" b="1" dirty="0" smtClean="0">
                <a:solidFill>
                  <a:schemeClr val="bg1"/>
                </a:solidFill>
              </a:rPr>
              <a:t>       Граница шара называется 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85720" y="857232"/>
            <a:ext cx="178595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Шар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-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000760" y="4572008"/>
            <a:ext cx="221457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с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ферой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1" name="Picture 7" descr="j02856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2349500"/>
            <a:ext cx="4062413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11" descr="j02997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5084763"/>
            <a:ext cx="1827213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9" name="Picture 15" descr="мультик(Колоб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4591050"/>
            <a:ext cx="22669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 noChangeAspect="1"/>
          </p:cNvGrpSpPr>
          <p:nvPr/>
        </p:nvGrpSpPr>
        <p:grpSpPr bwMode="auto">
          <a:xfrm>
            <a:off x="323850" y="333375"/>
            <a:ext cx="2663825" cy="1982788"/>
            <a:chOff x="204" y="210"/>
            <a:chExt cx="1678" cy="1249"/>
          </a:xfrm>
        </p:grpSpPr>
        <p:sp>
          <p:nvSpPr>
            <p:cNvPr id="20490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04" y="210"/>
              <a:ext cx="1678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491" name="Rectangle 18"/>
            <p:cNvSpPr>
              <a:spLocks noChangeArrowheads="1"/>
            </p:cNvSpPr>
            <p:nvPr/>
          </p:nvSpPr>
          <p:spPr bwMode="auto">
            <a:xfrm>
              <a:off x="318" y="210"/>
              <a:ext cx="1564" cy="124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492" name="Rectangle 19"/>
            <p:cNvSpPr>
              <a:spLocks noChangeArrowheads="1"/>
            </p:cNvSpPr>
            <p:nvPr/>
          </p:nvSpPr>
          <p:spPr bwMode="auto">
            <a:xfrm>
              <a:off x="372" y="260"/>
              <a:ext cx="1456" cy="1149"/>
            </a:xfrm>
            <a:prstGeom prst="rect">
              <a:avLst/>
            </a:prstGeom>
            <a:solidFill>
              <a:srgbClr val="C4C1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493" name="Freeform 20"/>
            <p:cNvSpPr>
              <a:spLocks/>
            </p:cNvSpPr>
            <p:nvPr/>
          </p:nvSpPr>
          <p:spPr bwMode="auto">
            <a:xfrm>
              <a:off x="556" y="277"/>
              <a:ext cx="1116" cy="1117"/>
            </a:xfrm>
            <a:custGeom>
              <a:avLst/>
              <a:gdLst>
                <a:gd name="T0" fmla="*/ 1115 w 2231"/>
                <a:gd name="T1" fmla="*/ 328 h 2235"/>
                <a:gd name="T2" fmla="*/ 1255 w 2231"/>
                <a:gd name="T3" fmla="*/ 0 h 2235"/>
                <a:gd name="T4" fmla="*/ 1310 w 2231"/>
                <a:gd name="T5" fmla="*/ 352 h 2235"/>
                <a:gd name="T6" fmla="*/ 1527 w 2231"/>
                <a:gd name="T7" fmla="*/ 70 h 2235"/>
                <a:gd name="T8" fmla="*/ 1493 w 2231"/>
                <a:gd name="T9" fmla="*/ 425 h 2235"/>
                <a:gd name="T10" fmla="*/ 1772 w 2231"/>
                <a:gd name="T11" fmla="*/ 205 h 2235"/>
                <a:gd name="T12" fmla="*/ 1651 w 2231"/>
                <a:gd name="T13" fmla="*/ 541 h 2235"/>
                <a:gd name="T14" fmla="*/ 1977 w 2231"/>
                <a:gd name="T15" fmla="*/ 398 h 2235"/>
                <a:gd name="T16" fmla="*/ 1776 w 2231"/>
                <a:gd name="T17" fmla="*/ 693 h 2235"/>
                <a:gd name="T18" fmla="*/ 2127 w 2231"/>
                <a:gd name="T19" fmla="*/ 635 h 2235"/>
                <a:gd name="T20" fmla="*/ 1859 w 2231"/>
                <a:gd name="T21" fmla="*/ 871 h 2235"/>
                <a:gd name="T22" fmla="*/ 2214 w 2231"/>
                <a:gd name="T23" fmla="*/ 903 h 2235"/>
                <a:gd name="T24" fmla="*/ 1897 w 2231"/>
                <a:gd name="T25" fmla="*/ 1064 h 2235"/>
                <a:gd name="T26" fmla="*/ 2231 w 2231"/>
                <a:gd name="T27" fmla="*/ 1183 h 2235"/>
                <a:gd name="T28" fmla="*/ 1885 w 2231"/>
                <a:gd name="T29" fmla="*/ 1260 h 2235"/>
                <a:gd name="T30" fmla="*/ 2178 w 2231"/>
                <a:gd name="T31" fmla="*/ 1460 h 2235"/>
                <a:gd name="T32" fmla="*/ 1824 w 2231"/>
                <a:gd name="T33" fmla="*/ 1448 h 2235"/>
                <a:gd name="T34" fmla="*/ 2059 w 2231"/>
                <a:gd name="T35" fmla="*/ 1714 h 2235"/>
                <a:gd name="T36" fmla="*/ 1718 w 2231"/>
                <a:gd name="T37" fmla="*/ 1614 h 2235"/>
                <a:gd name="T38" fmla="*/ 1882 w 2231"/>
                <a:gd name="T39" fmla="*/ 1931 h 2235"/>
                <a:gd name="T40" fmla="*/ 1574 w 2231"/>
                <a:gd name="T41" fmla="*/ 1749 h 2235"/>
                <a:gd name="T42" fmla="*/ 1655 w 2231"/>
                <a:gd name="T43" fmla="*/ 2097 h 2235"/>
                <a:gd name="T44" fmla="*/ 1404 w 2231"/>
                <a:gd name="T45" fmla="*/ 1844 h 2235"/>
                <a:gd name="T46" fmla="*/ 1394 w 2231"/>
                <a:gd name="T47" fmla="*/ 2201 h 2235"/>
                <a:gd name="T48" fmla="*/ 1213 w 2231"/>
                <a:gd name="T49" fmla="*/ 1892 h 2235"/>
                <a:gd name="T50" fmla="*/ 1115 w 2231"/>
                <a:gd name="T51" fmla="*/ 2235 h 2235"/>
                <a:gd name="T52" fmla="*/ 1018 w 2231"/>
                <a:gd name="T53" fmla="*/ 1892 h 2235"/>
                <a:gd name="T54" fmla="*/ 839 w 2231"/>
                <a:gd name="T55" fmla="*/ 2201 h 2235"/>
                <a:gd name="T56" fmla="*/ 829 w 2231"/>
                <a:gd name="T57" fmla="*/ 1844 h 2235"/>
                <a:gd name="T58" fmla="*/ 578 w 2231"/>
                <a:gd name="T59" fmla="*/ 2097 h 2235"/>
                <a:gd name="T60" fmla="*/ 657 w 2231"/>
                <a:gd name="T61" fmla="*/ 1749 h 2235"/>
                <a:gd name="T62" fmla="*/ 351 w 2231"/>
                <a:gd name="T63" fmla="*/ 1931 h 2235"/>
                <a:gd name="T64" fmla="*/ 513 w 2231"/>
                <a:gd name="T65" fmla="*/ 1614 h 2235"/>
                <a:gd name="T66" fmla="*/ 172 w 2231"/>
                <a:gd name="T67" fmla="*/ 1714 h 2235"/>
                <a:gd name="T68" fmla="*/ 407 w 2231"/>
                <a:gd name="T69" fmla="*/ 1448 h 2235"/>
                <a:gd name="T70" fmla="*/ 53 w 2231"/>
                <a:gd name="T71" fmla="*/ 1460 h 2235"/>
                <a:gd name="T72" fmla="*/ 348 w 2231"/>
                <a:gd name="T73" fmla="*/ 1260 h 2235"/>
                <a:gd name="T74" fmla="*/ 0 w 2231"/>
                <a:gd name="T75" fmla="*/ 1183 h 2235"/>
                <a:gd name="T76" fmla="*/ 336 w 2231"/>
                <a:gd name="T77" fmla="*/ 1064 h 2235"/>
                <a:gd name="T78" fmla="*/ 18 w 2231"/>
                <a:gd name="T79" fmla="*/ 903 h 2235"/>
                <a:gd name="T80" fmla="*/ 372 w 2231"/>
                <a:gd name="T81" fmla="*/ 871 h 2235"/>
                <a:gd name="T82" fmla="*/ 104 w 2231"/>
                <a:gd name="T83" fmla="*/ 635 h 2235"/>
                <a:gd name="T84" fmla="*/ 455 w 2231"/>
                <a:gd name="T85" fmla="*/ 693 h 2235"/>
                <a:gd name="T86" fmla="*/ 254 w 2231"/>
                <a:gd name="T87" fmla="*/ 398 h 2235"/>
                <a:gd name="T88" fmla="*/ 581 w 2231"/>
                <a:gd name="T89" fmla="*/ 541 h 2235"/>
                <a:gd name="T90" fmla="*/ 459 w 2231"/>
                <a:gd name="T91" fmla="*/ 205 h 2235"/>
                <a:gd name="T92" fmla="*/ 740 w 2231"/>
                <a:gd name="T93" fmla="*/ 425 h 2235"/>
                <a:gd name="T94" fmla="*/ 704 w 2231"/>
                <a:gd name="T95" fmla="*/ 70 h 2235"/>
                <a:gd name="T96" fmla="*/ 923 w 2231"/>
                <a:gd name="T97" fmla="*/ 352 h 2235"/>
                <a:gd name="T98" fmla="*/ 977 w 2231"/>
                <a:gd name="T99" fmla="*/ 0 h 2235"/>
                <a:gd name="T100" fmla="*/ 1115 w 2231"/>
                <a:gd name="T101" fmla="*/ 328 h 22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31"/>
                <a:gd name="T154" fmla="*/ 0 h 2235"/>
                <a:gd name="T155" fmla="*/ 2231 w 2231"/>
                <a:gd name="T156" fmla="*/ 2235 h 223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31" h="2235">
                  <a:moveTo>
                    <a:pt x="1115" y="328"/>
                  </a:moveTo>
                  <a:lnTo>
                    <a:pt x="1255" y="0"/>
                  </a:lnTo>
                  <a:lnTo>
                    <a:pt x="1310" y="352"/>
                  </a:lnTo>
                  <a:lnTo>
                    <a:pt x="1527" y="70"/>
                  </a:lnTo>
                  <a:lnTo>
                    <a:pt x="1493" y="425"/>
                  </a:lnTo>
                  <a:lnTo>
                    <a:pt x="1772" y="205"/>
                  </a:lnTo>
                  <a:lnTo>
                    <a:pt x="1651" y="541"/>
                  </a:lnTo>
                  <a:lnTo>
                    <a:pt x="1977" y="398"/>
                  </a:lnTo>
                  <a:lnTo>
                    <a:pt x="1776" y="693"/>
                  </a:lnTo>
                  <a:lnTo>
                    <a:pt x="2127" y="635"/>
                  </a:lnTo>
                  <a:lnTo>
                    <a:pt x="1859" y="871"/>
                  </a:lnTo>
                  <a:lnTo>
                    <a:pt x="2214" y="903"/>
                  </a:lnTo>
                  <a:lnTo>
                    <a:pt x="1897" y="1064"/>
                  </a:lnTo>
                  <a:lnTo>
                    <a:pt x="2231" y="1183"/>
                  </a:lnTo>
                  <a:lnTo>
                    <a:pt x="1885" y="1260"/>
                  </a:lnTo>
                  <a:lnTo>
                    <a:pt x="2178" y="1460"/>
                  </a:lnTo>
                  <a:lnTo>
                    <a:pt x="1824" y="1448"/>
                  </a:lnTo>
                  <a:lnTo>
                    <a:pt x="2059" y="1714"/>
                  </a:lnTo>
                  <a:lnTo>
                    <a:pt x="1718" y="1614"/>
                  </a:lnTo>
                  <a:lnTo>
                    <a:pt x="1882" y="1931"/>
                  </a:lnTo>
                  <a:lnTo>
                    <a:pt x="1574" y="1749"/>
                  </a:lnTo>
                  <a:lnTo>
                    <a:pt x="1655" y="2097"/>
                  </a:lnTo>
                  <a:lnTo>
                    <a:pt x="1404" y="1844"/>
                  </a:lnTo>
                  <a:lnTo>
                    <a:pt x="1394" y="2201"/>
                  </a:lnTo>
                  <a:lnTo>
                    <a:pt x="1213" y="1892"/>
                  </a:lnTo>
                  <a:lnTo>
                    <a:pt x="1115" y="2235"/>
                  </a:lnTo>
                  <a:lnTo>
                    <a:pt x="1018" y="1892"/>
                  </a:lnTo>
                  <a:lnTo>
                    <a:pt x="839" y="2201"/>
                  </a:lnTo>
                  <a:lnTo>
                    <a:pt x="829" y="1844"/>
                  </a:lnTo>
                  <a:lnTo>
                    <a:pt x="578" y="2097"/>
                  </a:lnTo>
                  <a:lnTo>
                    <a:pt x="657" y="1749"/>
                  </a:lnTo>
                  <a:lnTo>
                    <a:pt x="351" y="1931"/>
                  </a:lnTo>
                  <a:lnTo>
                    <a:pt x="513" y="1614"/>
                  </a:lnTo>
                  <a:lnTo>
                    <a:pt x="172" y="1714"/>
                  </a:lnTo>
                  <a:lnTo>
                    <a:pt x="407" y="1448"/>
                  </a:lnTo>
                  <a:lnTo>
                    <a:pt x="53" y="1460"/>
                  </a:lnTo>
                  <a:lnTo>
                    <a:pt x="348" y="1260"/>
                  </a:lnTo>
                  <a:lnTo>
                    <a:pt x="0" y="1183"/>
                  </a:lnTo>
                  <a:lnTo>
                    <a:pt x="336" y="1064"/>
                  </a:lnTo>
                  <a:lnTo>
                    <a:pt x="18" y="903"/>
                  </a:lnTo>
                  <a:lnTo>
                    <a:pt x="372" y="871"/>
                  </a:lnTo>
                  <a:lnTo>
                    <a:pt x="104" y="635"/>
                  </a:lnTo>
                  <a:lnTo>
                    <a:pt x="455" y="693"/>
                  </a:lnTo>
                  <a:lnTo>
                    <a:pt x="254" y="398"/>
                  </a:lnTo>
                  <a:lnTo>
                    <a:pt x="581" y="541"/>
                  </a:lnTo>
                  <a:lnTo>
                    <a:pt x="459" y="205"/>
                  </a:lnTo>
                  <a:lnTo>
                    <a:pt x="740" y="425"/>
                  </a:lnTo>
                  <a:lnTo>
                    <a:pt x="704" y="70"/>
                  </a:lnTo>
                  <a:lnTo>
                    <a:pt x="923" y="352"/>
                  </a:lnTo>
                  <a:lnTo>
                    <a:pt x="977" y="0"/>
                  </a:lnTo>
                  <a:lnTo>
                    <a:pt x="1115" y="328"/>
                  </a:lnTo>
                  <a:close/>
                </a:path>
              </a:pathLst>
            </a:custGeom>
            <a:solidFill>
              <a:srgbClr val="D8D6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494" name="Freeform 21"/>
            <p:cNvSpPr>
              <a:spLocks/>
            </p:cNvSpPr>
            <p:nvPr/>
          </p:nvSpPr>
          <p:spPr bwMode="auto">
            <a:xfrm>
              <a:off x="1630" y="1229"/>
              <a:ext cx="26" cy="198"/>
            </a:xfrm>
            <a:custGeom>
              <a:avLst/>
              <a:gdLst>
                <a:gd name="T0" fmla="*/ 5 w 51"/>
                <a:gd name="T1" fmla="*/ 174 h 394"/>
                <a:gd name="T2" fmla="*/ 10 w 51"/>
                <a:gd name="T3" fmla="*/ 225 h 394"/>
                <a:gd name="T4" fmla="*/ 10 w 51"/>
                <a:gd name="T5" fmla="*/ 285 h 394"/>
                <a:gd name="T6" fmla="*/ 7 w 51"/>
                <a:gd name="T7" fmla="*/ 334 h 394"/>
                <a:gd name="T8" fmla="*/ 5 w 51"/>
                <a:gd name="T9" fmla="*/ 357 h 394"/>
                <a:gd name="T10" fmla="*/ 5 w 51"/>
                <a:gd name="T11" fmla="*/ 394 h 394"/>
                <a:gd name="T12" fmla="*/ 44 w 51"/>
                <a:gd name="T13" fmla="*/ 394 h 394"/>
                <a:gd name="T14" fmla="*/ 44 w 51"/>
                <a:gd name="T15" fmla="*/ 358 h 394"/>
                <a:gd name="T16" fmla="*/ 46 w 51"/>
                <a:gd name="T17" fmla="*/ 334 h 394"/>
                <a:gd name="T18" fmla="*/ 49 w 51"/>
                <a:gd name="T19" fmla="*/ 283 h 394"/>
                <a:gd name="T20" fmla="*/ 51 w 51"/>
                <a:gd name="T21" fmla="*/ 220 h 394"/>
                <a:gd name="T22" fmla="*/ 44 w 51"/>
                <a:gd name="T23" fmla="*/ 165 h 394"/>
                <a:gd name="T24" fmla="*/ 39 w 51"/>
                <a:gd name="T25" fmla="*/ 119 h 394"/>
                <a:gd name="T26" fmla="*/ 42 w 51"/>
                <a:gd name="T27" fmla="*/ 66 h 394"/>
                <a:gd name="T28" fmla="*/ 47 w 51"/>
                <a:gd name="T29" fmla="*/ 25 h 394"/>
                <a:gd name="T30" fmla="*/ 51 w 51"/>
                <a:gd name="T31" fmla="*/ 7 h 394"/>
                <a:gd name="T32" fmla="*/ 13 w 51"/>
                <a:gd name="T33" fmla="*/ 0 h 394"/>
                <a:gd name="T34" fmla="*/ 10 w 51"/>
                <a:gd name="T35" fmla="*/ 20 h 394"/>
                <a:gd name="T36" fmla="*/ 3 w 51"/>
                <a:gd name="T37" fmla="*/ 66 h 394"/>
                <a:gd name="T38" fmla="*/ 0 w 51"/>
                <a:gd name="T39" fmla="*/ 121 h 394"/>
                <a:gd name="T40" fmla="*/ 5 w 51"/>
                <a:gd name="T41" fmla="*/ 174 h 3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394"/>
                <a:gd name="T65" fmla="*/ 51 w 51"/>
                <a:gd name="T66" fmla="*/ 394 h 3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394">
                  <a:moveTo>
                    <a:pt x="5" y="174"/>
                  </a:moveTo>
                  <a:lnTo>
                    <a:pt x="10" y="225"/>
                  </a:lnTo>
                  <a:lnTo>
                    <a:pt x="10" y="285"/>
                  </a:lnTo>
                  <a:lnTo>
                    <a:pt x="7" y="334"/>
                  </a:lnTo>
                  <a:lnTo>
                    <a:pt x="5" y="357"/>
                  </a:lnTo>
                  <a:lnTo>
                    <a:pt x="5" y="394"/>
                  </a:lnTo>
                  <a:lnTo>
                    <a:pt x="44" y="394"/>
                  </a:lnTo>
                  <a:lnTo>
                    <a:pt x="44" y="358"/>
                  </a:lnTo>
                  <a:lnTo>
                    <a:pt x="46" y="334"/>
                  </a:lnTo>
                  <a:lnTo>
                    <a:pt x="49" y="283"/>
                  </a:lnTo>
                  <a:lnTo>
                    <a:pt x="51" y="220"/>
                  </a:lnTo>
                  <a:lnTo>
                    <a:pt x="44" y="165"/>
                  </a:lnTo>
                  <a:lnTo>
                    <a:pt x="39" y="119"/>
                  </a:lnTo>
                  <a:lnTo>
                    <a:pt x="42" y="66"/>
                  </a:lnTo>
                  <a:lnTo>
                    <a:pt x="47" y="25"/>
                  </a:lnTo>
                  <a:lnTo>
                    <a:pt x="51" y="7"/>
                  </a:lnTo>
                  <a:lnTo>
                    <a:pt x="13" y="0"/>
                  </a:lnTo>
                  <a:lnTo>
                    <a:pt x="10" y="20"/>
                  </a:lnTo>
                  <a:lnTo>
                    <a:pt x="3" y="66"/>
                  </a:lnTo>
                  <a:lnTo>
                    <a:pt x="0" y="121"/>
                  </a:lnTo>
                  <a:lnTo>
                    <a:pt x="5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495" name="Freeform 22"/>
            <p:cNvSpPr>
              <a:spLocks/>
            </p:cNvSpPr>
            <p:nvPr/>
          </p:nvSpPr>
          <p:spPr bwMode="auto">
            <a:xfrm>
              <a:off x="1496" y="1194"/>
              <a:ext cx="40" cy="248"/>
            </a:xfrm>
            <a:custGeom>
              <a:avLst/>
              <a:gdLst>
                <a:gd name="T0" fmla="*/ 5 w 78"/>
                <a:gd name="T1" fmla="*/ 230 h 495"/>
                <a:gd name="T2" fmla="*/ 15 w 78"/>
                <a:gd name="T3" fmla="*/ 281 h 495"/>
                <a:gd name="T4" fmla="*/ 22 w 78"/>
                <a:gd name="T5" fmla="*/ 339 h 495"/>
                <a:gd name="T6" fmla="*/ 25 w 78"/>
                <a:gd name="T7" fmla="*/ 392 h 495"/>
                <a:gd name="T8" fmla="*/ 27 w 78"/>
                <a:gd name="T9" fmla="*/ 428 h 495"/>
                <a:gd name="T10" fmla="*/ 29 w 78"/>
                <a:gd name="T11" fmla="*/ 452 h 495"/>
                <a:gd name="T12" fmla="*/ 36 w 78"/>
                <a:gd name="T13" fmla="*/ 473 h 495"/>
                <a:gd name="T14" fmla="*/ 41 w 78"/>
                <a:gd name="T15" fmla="*/ 488 h 495"/>
                <a:gd name="T16" fmla="*/ 42 w 78"/>
                <a:gd name="T17" fmla="*/ 495 h 495"/>
                <a:gd name="T18" fmla="*/ 78 w 78"/>
                <a:gd name="T19" fmla="*/ 478 h 495"/>
                <a:gd name="T20" fmla="*/ 77 w 78"/>
                <a:gd name="T21" fmla="*/ 473 h 495"/>
                <a:gd name="T22" fmla="*/ 73 w 78"/>
                <a:gd name="T23" fmla="*/ 462 h 495"/>
                <a:gd name="T24" fmla="*/ 68 w 78"/>
                <a:gd name="T25" fmla="*/ 445 h 495"/>
                <a:gd name="T26" fmla="*/ 66 w 78"/>
                <a:gd name="T27" fmla="*/ 428 h 495"/>
                <a:gd name="T28" fmla="*/ 65 w 78"/>
                <a:gd name="T29" fmla="*/ 392 h 495"/>
                <a:gd name="T30" fmla="*/ 61 w 78"/>
                <a:gd name="T31" fmla="*/ 336 h 495"/>
                <a:gd name="T32" fmla="*/ 54 w 78"/>
                <a:gd name="T33" fmla="*/ 275 h 495"/>
                <a:gd name="T34" fmla="*/ 44 w 78"/>
                <a:gd name="T35" fmla="*/ 220 h 495"/>
                <a:gd name="T36" fmla="*/ 39 w 78"/>
                <a:gd name="T37" fmla="*/ 174 h 495"/>
                <a:gd name="T38" fmla="*/ 39 w 78"/>
                <a:gd name="T39" fmla="*/ 111 h 495"/>
                <a:gd name="T40" fmla="*/ 41 w 78"/>
                <a:gd name="T41" fmla="*/ 49 h 495"/>
                <a:gd name="T42" fmla="*/ 44 w 78"/>
                <a:gd name="T43" fmla="*/ 3 h 495"/>
                <a:gd name="T44" fmla="*/ 5 w 78"/>
                <a:gd name="T45" fmla="*/ 0 h 495"/>
                <a:gd name="T46" fmla="*/ 3 w 78"/>
                <a:gd name="T47" fmla="*/ 30 h 495"/>
                <a:gd name="T48" fmla="*/ 0 w 78"/>
                <a:gd name="T49" fmla="*/ 95 h 495"/>
                <a:gd name="T50" fmla="*/ 0 w 78"/>
                <a:gd name="T51" fmla="*/ 170 h 495"/>
                <a:gd name="T52" fmla="*/ 5 w 78"/>
                <a:gd name="T53" fmla="*/ 230 h 49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"/>
                <a:gd name="T82" fmla="*/ 0 h 495"/>
                <a:gd name="T83" fmla="*/ 78 w 78"/>
                <a:gd name="T84" fmla="*/ 495 h 49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" h="495">
                  <a:moveTo>
                    <a:pt x="5" y="230"/>
                  </a:moveTo>
                  <a:lnTo>
                    <a:pt x="15" y="281"/>
                  </a:lnTo>
                  <a:lnTo>
                    <a:pt x="22" y="339"/>
                  </a:lnTo>
                  <a:lnTo>
                    <a:pt x="25" y="392"/>
                  </a:lnTo>
                  <a:lnTo>
                    <a:pt x="27" y="428"/>
                  </a:lnTo>
                  <a:lnTo>
                    <a:pt x="29" y="452"/>
                  </a:lnTo>
                  <a:lnTo>
                    <a:pt x="36" y="473"/>
                  </a:lnTo>
                  <a:lnTo>
                    <a:pt x="41" y="488"/>
                  </a:lnTo>
                  <a:lnTo>
                    <a:pt x="42" y="495"/>
                  </a:lnTo>
                  <a:lnTo>
                    <a:pt x="78" y="478"/>
                  </a:lnTo>
                  <a:lnTo>
                    <a:pt x="77" y="473"/>
                  </a:lnTo>
                  <a:lnTo>
                    <a:pt x="73" y="462"/>
                  </a:lnTo>
                  <a:lnTo>
                    <a:pt x="68" y="445"/>
                  </a:lnTo>
                  <a:lnTo>
                    <a:pt x="66" y="428"/>
                  </a:lnTo>
                  <a:lnTo>
                    <a:pt x="65" y="392"/>
                  </a:lnTo>
                  <a:lnTo>
                    <a:pt x="61" y="336"/>
                  </a:lnTo>
                  <a:lnTo>
                    <a:pt x="54" y="275"/>
                  </a:lnTo>
                  <a:lnTo>
                    <a:pt x="44" y="220"/>
                  </a:lnTo>
                  <a:lnTo>
                    <a:pt x="39" y="174"/>
                  </a:lnTo>
                  <a:lnTo>
                    <a:pt x="39" y="111"/>
                  </a:lnTo>
                  <a:lnTo>
                    <a:pt x="41" y="49"/>
                  </a:lnTo>
                  <a:lnTo>
                    <a:pt x="44" y="3"/>
                  </a:lnTo>
                  <a:lnTo>
                    <a:pt x="5" y="0"/>
                  </a:lnTo>
                  <a:lnTo>
                    <a:pt x="3" y="30"/>
                  </a:lnTo>
                  <a:lnTo>
                    <a:pt x="0" y="95"/>
                  </a:lnTo>
                  <a:lnTo>
                    <a:pt x="0" y="170"/>
                  </a:lnTo>
                  <a:lnTo>
                    <a:pt x="5" y="2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496" name="Freeform 23"/>
            <p:cNvSpPr>
              <a:spLocks/>
            </p:cNvSpPr>
            <p:nvPr/>
          </p:nvSpPr>
          <p:spPr bwMode="auto">
            <a:xfrm>
              <a:off x="1339" y="1136"/>
              <a:ext cx="43" cy="291"/>
            </a:xfrm>
            <a:custGeom>
              <a:avLst/>
              <a:gdLst>
                <a:gd name="T0" fmla="*/ 0 w 85"/>
                <a:gd name="T1" fmla="*/ 30 h 582"/>
                <a:gd name="T2" fmla="*/ 3 w 85"/>
                <a:gd name="T3" fmla="*/ 34 h 582"/>
                <a:gd name="T4" fmla="*/ 10 w 85"/>
                <a:gd name="T5" fmla="*/ 41 h 582"/>
                <a:gd name="T6" fmla="*/ 19 w 85"/>
                <a:gd name="T7" fmla="*/ 51 h 582"/>
                <a:gd name="T8" fmla="*/ 27 w 85"/>
                <a:gd name="T9" fmla="*/ 66 h 582"/>
                <a:gd name="T10" fmla="*/ 36 w 85"/>
                <a:gd name="T11" fmla="*/ 87 h 582"/>
                <a:gd name="T12" fmla="*/ 43 w 85"/>
                <a:gd name="T13" fmla="*/ 112 h 582"/>
                <a:gd name="T14" fmla="*/ 46 w 85"/>
                <a:gd name="T15" fmla="*/ 143 h 582"/>
                <a:gd name="T16" fmla="*/ 44 w 85"/>
                <a:gd name="T17" fmla="*/ 179 h 582"/>
                <a:gd name="T18" fmla="*/ 36 w 85"/>
                <a:gd name="T19" fmla="*/ 268 h 582"/>
                <a:gd name="T20" fmla="*/ 34 w 85"/>
                <a:gd name="T21" fmla="*/ 346 h 582"/>
                <a:gd name="T22" fmla="*/ 36 w 85"/>
                <a:gd name="T23" fmla="*/ 404 h 582"/>
                <a:gd name="T24" fmla="*/ 37 w 85"/>
                <a:gd name="T25" fmla="*/ 430 h 582"/>
                <a:gd name="T26" fmla="*/ 44 w 85"/>
                <a:gd name="T27" fmla="*/ 582 h 582"/>
                <a:gd name="T28" fmla="*/ 83 w 85"/>
                <a:gd name="T29" fmla="*/ 580 h 582"/>
                <a:gd name="T30" fmla="*/ 77 w 85"/>
                <a:gd name="T31" fmla="*/ 428 h 582"/>
                <a:gd name="T32" fmla="*/ 77 w 85"/>
                <a:gd name="T33" fmla="*/ 406 h 582"/>
                <a:gd name="T34" fmla="*/ 75 w 85"/>
                <a:gd name="T35" fmla="*/ 348 h 582"/>
                <a:gd name="T36" fmla="*/ 77 w 85"/>
                <a:gd name="T37" fmla="*/ 269 h 582"/>
                <a:gd name="T38" fmla="*/ 83 w 85"/>
                <a:gd name="T39" fmla="*/ 184 h 582"/>
                <a:gd name="T40" fmla="*/ 85 w 85"/>
                <a:gd name="T41" fmla="*/ 140 h 582"/>
                <a:gd name="T42" fmla="*/ 82 w 85"/>
                <a:gd name="T43" fmla="*/ 104 h 582"/>
                <a:gd name="T44" fmla="*/ 72 w 85"/>
                <a:gd name="T45" fmla="*/ 71 h 582"/>
                <a:gd name="T46" fmla="*/ 61 w 85"/>
                <a:gd name="T47" fmla="*/ 46 h 582"/>
                <a:gd name="T48" fmla="*/ 49 w 85"/>
                <a:gd name="T49" fmla="*/ 27 h 582"/>
                <a:gd name="T50" fmla="*/ 37 w 85"/>
                <a:gd name="T51" fmla="*/ 12 h 582"/>
                <a:gd name="T52" fmla="*/ 29 w 85"/>
                <a:gd name="T53" fmla="*/ 3 h 582"/>
                <a:gd name="T54" fmla="*/ 25 w 85"/>
                <a:gd name="T55" fmla="*/ 0 h 582"/>
                <a:gd name="T56" fmla="*/ 0 w 85"/>
                <a:gd name="T57" fmla="*/ 30 h 58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5"/>
                <a:gd name="T88" fmla="*/ 0 h 582"/>
                <a:gd name="T89" fmla="*/ 85 w 85"/>
                <a:gd name="T90" fmla="*/ 582 h 58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5" h="582">
                  <a:moveTo>
                    <a:pt x="0" y="30"/>
                  </a:moveTo>
                  <a:lnTo>
                    <a:pt x="3" y="34"/>
                  </a:lnTo>
                  <a:lnTo>
                    <a:pt x="10" y="41"/>
                  </a:lnTo>
                  <a:lnTo>
                    <a:pt x="19" y="51"/>
                  </a:lnTo>
                  <a:lnTo>
                    <a:pt x="27" y="66"/>
                  </a:lnTo>
                  <a:lnTo>
                    <a:pt x="36" y="87"/>
                  </a:lnTo>
                  <a:lnTo>
                    <a:pt x="43" y="112"/>
                  </a:lnTo>
                  <a:lnTo>
                    <a:pt x="46" y="143"/>
                  </a:lnTo>
                  <a:lnTo>
                    <a:pt x="44" y="179"/>
                  </a:lnTo>
                  <a:lnTo>
                    <a:pt x="36" y="268"/>
                  </a:lnTo>
                  <a:lnTo>
                    <a:pt x="34" y="346"/>
                  </a:lnTo>
                  <a:lnTo>
                    <a:pt x="36" y="404"/>
                  </a:lnTo>
                  <a:lnTo>
                    <a:pt x="37" y="430"/>
                  </a:lnTo>
                  <a:lnTo>
                    <a:pt x="44" y="582"/>
                  </a:lnTo>
                  <a:lnTo>
                    <a:pt x="83" y="580"/>
                  </a:lnTo>
                  <a:lnTo>
                    <a:pt x="77" y="428"/>
                  </a:lnTo>
                  <a:lnTo>
                    <a:pt x="77" y="406"/>
                  </a:lnTo>
                  <a:lnTo>
                    <a:pt x="75" y="348"/>
                  </a:lnTo>
                  <a:lnTo>
                    <a:pt x="77" y="269"/>
                  </a:lnTo>
                  <a:lnTo>
                    <a:pt x="83" y="184"/>
                  </a:lnTo>
                  <a:lnTo>
                    <a:pt x="85" y="140"/>
                  </a:lnTo>
                  <a:lnTo>
                    <a:pt x="82" y="104"/>
                  </a:lnTo>
                  <a:lnTo>
                    <a:pt x="72" y="71"/>
                  </a:lnTo>
                  <a:lnTo>
                    <a:pt x="61" y="46"/>
                  </a:lnTo>
                  <a:lnTo>
                    <a:pt x="49" y="27"/>
                  </a:lnTo>
                  <a:lnTo>
                    <a:pt x="37" y="12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497" name="Freeform 24"/>
            <p:cNvSpPr>
              <a:spLocks/>
            </p:cNvSpPr>
            <p:nvPr/>
          </p:nvSpPr>
          <p:spPr bwMode="auto">
            <a:xfrm>
              <a:off x="1217" y="1116"/>
              <a:ext cx="41" cy="318"/>
            </a:xfrm>
            <a:custGeom>
              <a:avLst/>
              <a:gdLst>
                <a:gd name="T0" fmla="*/ 0 w 84"/>
                <a:gd name="T1" fmla="*/ 189 h 636"/>
                <a:gd name="T2" fmla="*/ 5 w 84"/>
                <a:gd name="T3" fmla="*/ 220 h 636"/>
                <a:gd name="T4" fmla="*/ 10 w 84"/>
                <a:gd name="T5" fmla="*/ 251 h 636"/>
                <a:gd name="T6" fmla="*/ 16 w 84"/>
                <a:gd name="T7" fmla="*/ 281 h 636"/>
                <a:gd name="T8" fmla="*/ 21 w 84"/>
                <a:gd name="T9" fmla="*/ 310 h 636"/>
                <a:gd name="T10" fmla="*/ 36 w 84"/>
                <a:gd name="T11" fmla="*/ 392 h 636"/>
                <a:gd name="T12" fmla="*/ 39 w 84"/>
                <a:gd name="T13" fmla="*/ 454 h 636"/>
                <a:gd name="T14" fmla="*/ 43 w 84"/>
                <a:gd name="T15" fmla="*/ 534 h 636"/>
                <a:gd name="T16" fmla="*/ 45 w 84"/>
                <a:gd name="T17" fmla="*/ 606 h 636"/>
                <a:gd name="T18" fmla="*/ 45 w 84"/>
                <a:gd name="T19" fmla="*/ 636 h 636"/>
                <a:gd name="T20" fmla="*/ 84 w 84"/>
                <a:gd name="T21" fmla="*/ 636 h 636"/>
                <a:gd name="T22" fmla="*/ 84 w 84"/>
                <a:gd name="T23" fmla="*/ 602 h 636"/>
                <a:gd name="T24" fmla="*/ 82 w 84"/>
                <a:gd name="T25" fmla="*/ 531 h 636"/>
                <a:gd name="T26" fmla="*/ 80 w 84"/>
                <a:gd name="T27" fmla="*/ 449 h 636"/>
                <a:gd name="T28" fmla="*/ 75 w 84"/>
                <a:gd name="T29" fmla="*/ 387 h 636"/>
                <a:gd name="T30" fmla="*/ 60 w 84"/>
                <a:gd name="T31" fmla="*/ 302 h 636"/>
                <a:gd name="T32" fmla="*/ 53 w 84"/>
                <a:gd name="T33" fmla="*/ 273 h 636"/>
                <a:gd name="T34" fmla="*/ 48 w 84"/>
                <a:gd name="T35" fmla="*/ 244 h 636"/>
                <a:gd name="T36" fmla="*/ 43 w 84"/>
                <a:gd name="T37" fmla="*/ 215 h 636"/>
                <a:gd name="T38" fmla="*/ 39 w 84"/>
                <a:gd name="T39" fmla="*/ 184 h 636"/>
                <a:gd name="T40" fmla="*/ 41 w 84"/>
                <a:gd name="T41" fmla="*/ 129 h 636"/>
                <a:gd name="T42" fmla="*/ 51 w 84"/>
                <a:gd name="T43" fmla="*/ 73 h 636"/>
                <a:gd name="T44" fmla="*/ 62 w 84"/>
                <a:gd name="T45" fmla="*/ 30 h 636"/>
                <a:gd name="T46" fmla="*/ 67 w 84"/>
                <a:gd name="T47" fmla="*/ 12 h 636"/>
                <a:gd name="T48" fmla="*/ 31 w 84"/>
                <a:gd name="T49" fmla="*/ 0 h 636"/>
                <a:gd name="T50" fmla="*/ 24 w 84"/>
                <a:gd name="T51" fmla="*/ 20 h 636"/>
                <a:gd name="T52" fmla="*/ 12 w 84"/>
                <a:gd name="T53" fmla="*/ 68 h 636"/>
                <a:gd name="T54" fmla="*/ 2 w 84"/>
                <a:gd name="T55" fmla="*/ 128 h 636"/>
                <a:gd name="T56" fmla="*/ 0 w 84"/>
                <a:gd name="T57" fmla="*/ 189 h 6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4"/>
                <a:gd name="T88" fmla="*/ 0 h 636"/>
                <a:gd name="T89" fmla="*/ 84 w 84"/>
                <a:gd name="T90" fmla="*/ 636 h 6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4" h="636">
                  <a:moveTo>
                    <a:pt x="0" y="189"/>
                  </a:moveTo>
                  <a:lnTo>
                    <a:pt x="5" y="220"/>
                  </a:lnTo>
                  <a:lnTo>
                    <a:pt x="10" y="251"/>
                  </a:lnTo>
                  <a:lnTo>
                    <a:pt x="16" y="281"/>
                  </a:lnTo>
                  <a:lnTo>
                    <a:pt x="21" y="310"/>
                  </a:lnTo>
                  <a:lnTo>
                    <a:pt x="36" y="392"/>
                  </a:lnTo>
                  <a:lnTo>
                    <a:pt x="39" y="454"/>
                  </a:lnTo>
                  <a:lnTo>
                    <a:pt x="43" y="534"/>
                  </a:lnTo>
                  <a:lnTo>
                    <a:pt x="45" y="606"/>
                  </a:lnTo>
                  <a:lnTo>
                    <a:pt x="45" y="636"/>
                  </a:lnTo>
                  <a:lnTo>
                    <a:pt x="84" y="636"/>
                  </a:lnTo>
                  <a:lnTo>
                    <a:pt x="84" y="602"/>
                  </a:lnTo>
                  <a:lnTo>
                    <a:pt x="82" y="531"/>
                  </a:lnTo>
                  <a:lnTo>
                    <a:pt x="80" y="449"/>
                  </a:lnTo>
                  <a:lnTo>
                    <a:pt x="75" y="387"/>
                  </a:lnTo>
                  <a:lnTo>
                    <a:pt x="60" y="302"/>
                  </a:lnTo>
                  <a:lnTo>
                    <a:pt x="53" y="273"/>
                  </a:lnTo>
                  <a:lnTo>
                    <a:pt x="48" y="244"/>
                  </a:lnTo>
                  <a:lnTo>
                    <a:pt x="43" y="215"/>
                  </a:lnTo>
                  <a:lnTo>
                    <a:pt x="39" y="184"/>
                  </a:lnTo>
                  <a:lnTo>
                    <a:pt x="41" y="129"/>
                  </a:lnTo>
                  <a:lnTo>
                    <a:pt x="51" y="73"/>
                  </a:lnTo>
                  <a:lnTo>
                    <a:pt x="62" y="30"/>
                  </a:lnTo>
                  <a:lnTo>
                    <a:pt x="67" y="12"/>
                  </a:lnTo>
                  <a:lnTo>
                    <a:pt x="31" y="0"/>
                  </a:lnTo>
                  <a:lnTo>
                    <a:pt x="24" y="20"/>
                  </a:lnTo>
                  <a:lnTo>
                    <a:pt x="12" y="68"/>
                  </a:lnTo>
                  <a:lnTo>
                    <a:pt x="2" y="128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498" name="Freeform 25"/>
            <p:cNvSpPr>
              <a:spLocks/>
            </p:cNvSpPr>
            <p:nvPr/>
          </p:nvSpPr>
          <p:spPr bwMode="auto">
            <a:xfrm>
              <a:off x="1097" y="1071"/>
              <a:ext cx="32" cy="377"/>
            </a:xfrm>
            <a:custGeom>
              <a:avLst/>
              <a:gdLst>
                <a:gd name="T0" fmla="*/ 7 w 63"/>
                <a:gd name="T1" fmla="*/ 249 h 753"/>
                <a:gd name="T2" fmla="*/ 16 w 63"/>
                <a:gd name="T3" fmla="*/ 299 h 753"/>
                <a:gd name="T4" fmla="*/ 21 w 63"/>
                <a:gd name="T5" fmla="*/ 321 h 753"/>
                <a:gd name="T6" fmla="*/ 24 w 63"/>
                <a:gd name="T7" fmla="*/ 343 h 753"/>
                <a:gd name="T8" fmla="*/ 24 w 63"/>
                <a:gd name="T9" fmla="*/ 367 h 753"/>
                <a:gd name="T10" fmla="*/ 23 w 63"/>
                <a:gd name="T11" fmla="*/ 396 h 753"/>
                <a:gd name="T12" fmla="*/ 16 w 63"/>
                <a:gd name="T13" fmla="*/ 464 h 753"/>
                <a:gd name="T14" fmla="*/ 9 w 63"/>
                <a:gd name="T15" fmla="*/ 553 h 753"/>
                <a:gd name="T16" fmla="*/ 2 w 63"/>
                <a:gd name="T17" fmla="*/ 635 h 753"/>
                <a:gd name="T18" fmla="*/ 0 w 63"/>
                <a:gd name="T19" fmla="*/ 681 h 753"/>
                <a:gd name="T20" fmla="*/ 2 w 63"/>
                <a:gd name="T21" fmla="*/ 702 h 753"/>
                <a:gd name="T22" fmla="*/ 7 w 63"/>
                <a:gd name="T23" fmla="*/ 724 h 753"/>
                <a:gd name="T24" fmla="*/ 12 w 63"/>
                <a:gd name="T25" fmla="*/ 743 h 753"/>
                <a:gd name="T26" fmla="*/ 16 w 63"/>
                <a:gd name="T27" fmla="*/ 753 h 753"/>
                <a:gd name="T28" fmla="*/ 53 w 63"/>
                <a:gd name="T29" fmla="*/ 741 h 753"/>
                <a:gd name="T30" fmla="*/ 48 w 63"/>
                <a:gd name="T31" fmla="*/ 727 h 753"/>
                <a:gd name="T32" fmla="*/ 45 w 63"/>
                <a:gd name="T33" fmla="*/ 710 h 753"/>
                <a:gd name="T34" fmla="*/ 41 w 63"/>
                <a:gd name="T35" fmla="*/ 695 h 753"/>
                <a:gd name="T36" fmla="*/ 40 w 63"/>
                <a:gd name="T37" fmla="*/ 681 h 753"/>
                <a:gd name="T38" fmla="*/ 41 w 63"/>
                <a:gd name="T39" fmla="*/ 638 h 753"/>
                <a:gd name="T40" fmla="*/ 48 w 63"/>
                <a:gd name="T41" fmla="*/ 558 h 753"/>
                <a:gd name="T42" fmla="*/ 55 w 63"/>
                <a:gd name="T43" fmla="*/ 469 h 753"/>
                <a:gd name="T44" fmla="*/ 62 w 63"/>
                <a:gd name="T45" fmla="*/ 401 h 753"/>
                <a:gd name="T46" fmla="*/ 63 w 63"/>
                <a:gd name="T47" fmla="*/ 369 h 753"/>
                <a:gd name="T48" fmla="*/ 62 w 63"/>
                <a:gd name="T49" fmla="*/ 340 h 753"/>
                <a:gd name="T50" fmla="*/ 58 w 63"/>
                <a:gd name="T51" fmla="*/ 314 h 753"/>
                <a:gd name="T52" fmla="*/ 55 w 63"/>
                <a:gd name="T53" fmla="*/ 290 h 753"/>
                <a:gd name="T54" fmla="*/ 46 w 63"/>
                <a:gd name="T55" fmla="*/ 244 h 753"/>
                <a:gd name="T56" fmla="*/ 43 w 63"/>
                <a:gd name="T57" fmla="*/ 183 h 753"/>
                <a:gd name="T58" fmla="*/ 45 w 63"/>
                <a:gd name="T59" fmla="*/ 102 h 753"/>
                <a:gd name="T60" fmla="*/ 45 w 63"/>
                <a:gd name="T61" fmla="*/ 32 h 753"/>
                <a:gd name="T62" fmla="*/ 46 w 63"/>
                <a:gd name="T63" fmla="*/ 2 h 753"/>
                <a:gd name="T64" fmla="*/ 7 w 63"/>
                <a:gd name="T65" fmla="*/ 0 h 753"/>
                <a:gd name="T66" fmla="*/ 5 w 63"/>
                <a:gd name="T67" fmla="*/ 34 h 753"/>
                <a:gd name="T68" fmla="*/ 5 w 63"/>
                <a:gd name="T69" fmla="*/ 106 h 753"/>
                <a:gd name="T70" fmla="*/ 4 w 63"/>
                <a:gd name="T71" fmla="*/ 186 h 753"/>
                <a:gd name="T72" fmla="*/ 7 w 63"/>
                <a:gd name="T73" fmla="*/ 249 h 7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3"/>
                <a:gd name="T112" fmla="*/ 0 h 753"/>
                <a:gd name="T113" fmla="*/ 63 w 63"/>
                <a:gd name="T114" fmla="*/ 753 h 7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3" h="753">
                  <a:moveTo>
                    <a:pt x="7" y="249"/>
                  </a:moveTo>
                  <a:lnTo>
                    <a:pt x="16" y="299"/>
                  </a:lnTo>
                  <a:lnTo>
                    <a:pt x="21" y="321"/>
                  </a:lnTo>
                  <a:lnTo>
                    <a:pt x="24" y="343"/>
                  </a:lnTo>
                  <a:lnTo>
                    <a:pt x="24" y="367"/>
                  </a:lnTo>
                  <a:lnTo>
                    <a:pt x="23" y="396"/>
                  </a:lnTo>
                  <a:lnTo>
                    <a:pt x="16" y="464"/>
                  </a:lnTo>
                  <a:lnTo>
                    <a:pt x="9" y="553"/>
                  </a:lnTo>
                  <a:lnTo>
                    <a:pt x="2" y="635"/>
                  </a:lnTo>
                  <a:lnTo>
                    <a:pt x="0" y="681"/>
                  </a:lnTo>
                  <a:lnTo>
                    <a:pt x="2" y="702"/>
                  </a:lnTo>
                  <a:lnTo>
                    <a:pt x="7" y="724"/>
                  </a:lnTo>
                  <a:lnTo>
                    <a:pt x="12" y="743"/>
                  </a:lnTo>
                  <a:lnTo>
                    <a:pt x="16" y="753"/>
                  </a:lnTo>
                  <a:lnTo>
                    <a:pt x="53" y="741"/>
                  </a:lnTo>
                  <a:lnTo>
                    <a:pt x="48" y="727"/>
                  </a:lnTo>
                  <a:lnTo>
                    <a:pt x="45" y="710"/>
                  </a:lnTo>
                  <a:lnTo>
                    <a:pt x="41" y="695"/>
                  </a:lnTo>
                  <a:lnTo>
                    <a:pt x="40" y="681"/>
                  </a:lnTo>
                  <a:lnTo>
                    <a:pt x="41" y="638"/>
                  </a:lnTo>
                  <a:lnTo>
                    <a:pt x="48" y="558"/>
                  </a:lnTo>
                  <a:lnTo>
                    <a:pt x="55" y="469"/>
                  </a:lnTo>
                  <a:lnTo>
                    <a:pt x="62" y="401"/>
                  </a:lnTo>
                  <a:lnTo>
                    <a:pt x="63" y="369"/>
                  </a:lnTo>
                  <a:lnTo>
                    <a:pt x="62" y="340"/>
                  </a:lnTo>
                  <a:lnTo>
                    <a:pt x="58" y="314"/>
                  </a:lnTo>
                  <a:lnTo>
                    <a:pt x="55" y="290"/>
                  </a:lnTo>
                  <a:lnTo>
                    <a:pt x="46" y="244"/>
                  </a:lnTo>
                  <a:lnTo>
                    <a:pt x="43" y="183"/>
                  </a:lnTo>
                  <a:lnTo>
                    <a:pt x="45" y="102"/>
                  </a:lnTo>
                  <a:lnTo>
                    <a:pt x="45" y="32"/>
                  </a:lnTo>
                  <a:lnTo>
                    <a:pt x="46" y="2"/>
                  </a:lnTo>
                  <a:lnTo>
                    <a:pt x="7" y="0"/>
                  </a:lnTo>
                  <a:lnTo>
                    <a:pt x="5" y="34"/>
                  </a:lnTo>
                  <a:lnTo>
                    <a:pt x="5" y="106"/>
                  </a:lnTo>
                  <a:lnTo>
                    <a:pt x="4" y="186"/>
                  </a:lnTo>
                  <a:lnTo>
                    <a:pt x="7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499" name="Freeform 26"/>
            <p:cNvSpPr>
              <a:spLocks/>
            </p:cNvSpPr>
            <p:nvPr/>
          </p:nvSpPr>
          <p:spPr bwMode="auto">
            <a:xfrm>
              <a:off x="964" y="1035"/>
              <a:ext cx="46" cy="388"/>
            </a:xfrm>
            <a:custGeom>
              <a:avLst/>
              <a:gdLst>
                <a:gd name="T0" fmla="*/ 16 w 92"/>
                <a:gd name="T1" fmla="*/ 195 h 777"/>
                <a:gd name="T2" fmla="*/ 26 w 92"/>
                <a:gd name="T3" fmla="*/ 241 h 777"/>
                <a:gd name="T4" fmla="*/ 34 w 92"/>
                <a:gd name="T5" fmla="*/ 289 h 777"/>
                <a:gd name="T6" fmla="*/ 39 w 92"/>
                <a:gd name="T7" fmla="*/ 337 h 777"/>
                <a:gd name="T8" fmla="*/ 45 w 92"/>
                <a:gd name="T9" fmla="*/ 381 h 777"/>
                <a:gd name="T10" fmla="*/ 51 w 92"/>
                <a:gd name="T11" fmla="*/ 432 h 777"/>
                <a:gd name="T12" fmla="*/ 53 w 92"/>
                <a:gd name="T13" fmla="*/ 467 h 777"/>
                <a:gd name="T14" fmla="*/ 51 w 92"/>
                <a:gd name="T15" fmla="*/ 514 h 777"/>
                <a:gd name="T16" fmla="*/ 50 w 92"/>
                <a:gd name="T17" fmla="*/ 564 h 777"/>
                <a:gd name="T18" fmla="*/ 46 w 92"/>
                <a:gd name="T19" fmla="*/ 610 h 777"/>
                <a:gd name="T20" fmla="*/ 43 w 92"/>
                <a:gd name="T21" fmla="*/ 654 h 777"/>
                <a:gd name="T22" fmla="*/ 43 w 92"/>
                <a:gd name="T23" fmla="*/ 777 h 777"/>
                <a:gd name="T24" fmla="*/ 84 w 92"/>
                <a:gd name="T25" fmla="*/ 777 h 777"/>
                <a:gd name="T26" fmla="*/ 84 w 92"/>
                <a:gd name="T27" fmla="*/ 654 h 777"/>
                <a:gd name="T28" fmla="*/ 85 w 92"/>
                <a:gd name="T29" fmla="*/ 613 h 777"/>
                <a:gd name="T30" fmla="*/ 89 w 92"/>
                <a:gd name="T31" fmla="*/ 566 h 777"/>
                <a:gd name="T32" fmla="*/ 91 w 92"/>
                <a:gd name="T33" fmla="*/ 513 h 777"/>
                <a:gd name="T34" fmla="*/ 92 w 92"/>
                <a:gd name="T35" fmla="*/ 465 h 777"/>
                <a:gd name="T36" fmla="*/ 91 w 92"/>
                <a:gd name="T37" fmla="*/ 427 h 777"/>
                <a:gd name="T38" fmla="*/ 84 w 92"/>
                <a:gd name="T39" fmla="*/ 376 h 777"/>
                <a:gd name="T40" fmla="*/ 79 w 92"/>
                <a:gd name="T41" fmla="*/ 332 h 777"/>
                <a:gd name="T42" fmla="*/ 74 w 92"/>
                <a:gd name="T43" fmla="*/ 282 h 777"/>
                <a:gd name="T44" fmla="*/ 65 w 92"/>
                <a:gd name="T45" fmla="*/ 233 h 777"/>
                <a:gd name="T46" fmla="*/ 53 w 92"/>
                <a:gd name="T47" fmla="*/ 185 h 777"/>
                <a:gd name="T48" fmla="*/ 43 w 92"/>
                <a:gd name="T49" fmla="*/ 125 h 777"/>
                <a:gd name="T50" fmla="*/ 39 w 92"/>
                <a:gd name="T51" fmla="*/ 65 h 777"/>
                <a:gd name="T52" fmla="*/ 39 w 92"/>
                <a:gd name="T53" fmla="*/ 21 h 777"/>
                <a:gd name="T54" fmla="*/ 39 w 92"/>
                <a:gd name="T55" fmla="*/ 4 h 777"/>
                <a:gd name="T56" fmla="*/ 0 w 92"/>
                <a:gd name="T57" fmla="*/ 0 h 777"/>
                <a:gd name="T58" fmla="*/ 0 w 92"/>
                <a:gd name="T59" fmla="*/ 21 h 777"/>
                <a:gd name="T60" fmla="*/ 0 w 92"/>
                <a:gd name="T61" fmla="*/ 69 h 777"/>
                <a:gd name="T62" fmla="*/ 4 w 92"/>
                <a:gd name="T63" fmla="*/ 130 h 777"/>
                <a:gd name="T64" fmla="*/ 16 w 92"/>
                <a:gd name="T65" fmla="*/ 195 h 7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"/>
                <a:gd name="T100" fmla="*/ 0 h 777"/>
                <a:gd name="T101" fmla="*/ 92 w 92"/>
                <a:gd name="T102" fmla="*/ 777 h 7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" h="777">
                  <a:moveTo>
                    <a:pt x="16" y="195"/>
                  </a:moveTo>
                  <a:lnTo>
                    <a:pt x="26" y="241"/>
                  </a:lnTo>
                  <a:lnTo>
                    <a:pt x="34" y="289"/>
                  </a:lnTo>
                  <a:lnTo>
                    <a:pt x="39" y="337"/>
                  </a:lnTo>
                  <a:lnTo>
                    <a:pt x="45" y="381"/>
                  </a:lnTo>
                  <a:lnTo>
                    <a:pt x="51" y="432"/>
                  </a:lnTo>
                  <a:lnTo>
                    <a:pt x="53" y="467"/>
                  </a:lnTo>
                  <a:lnTo>
                    <a:pt x="51" y="514"/>
                  </a:lnTo>
                  <a:lnTo>
                    <a:pt x="50" y="564"/>
                  </a:lnTo>
                  <a:lnTo>
                    <a:pt x="46" y="610"/>
                  </a:lnTo>
                  <a:lnTo>
                    <a:pt x="43" y="654"/>
                  </a:lnTo>
                  <a:lnTo>
                    <a:pt x="43" y="777"/>
                  </a:lnTo>
                  <a:lnTo>
                    <a:pt x="84" y="777"/>
                  </a:lnTo>
                  <a:lnTo>
                    <a:pt x="84" y="654"/>
                  </a:lnTo>
                  <a:lnTo>
                    <a:pt x="85" y="613"/>
                  </a:lnTo>
                  <a:lnTo>
                    <a:pt x="89" y="566"/>
                  </a:lnTo>
                  <a:lnTo>
                    <a:pt x="91" y="513"/>
                  </a:lnTo>
                  <a:lnTo>
                    <a:pt x="92" y="465"/>
                  </a:lnTo>
                  <a:lnTo>
                    <a:pt x="91" y="427"/>
                  </a:lnTo>
                  <a:lnTo>
                    <a:pt x="84" y="376"/>
                  </a:lnTo>
                  <a:lnTo>
                    <a:pt x="79" y="332"/>
                  </a:lnTo>
                  <a:lnTo>
                    <a:pt x="74" y="282"/>
                  </a:lnTo>
                  <a:lnTo>
                    <a:pt x="65" y="233"/>
                  </a:lnTo>
                  <a:lnTo>
                    <a:pt x="53" y="185"/>
                  </a:lnTo>
                  <a:lnTo>
                    <a:pt x="43" y="125"/>
                  </a:lnTo>
                  <a:lnTo>
                    <a:pt x="39" y="65"/>
                  </a:lnTo>
                  <a:lnTo>
                    <a:pt x="39" y="21"/>
                  </a:lnTo>
                  <a:lnTo>
                    <a:pt x="39" y="4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69"/>
                  </a:lnTo>
                  <a:lnTo>
                    <a:pt x="4" y="130"/>
                  </a:lnTo>
                  <a:lnTo>
                    <a:pt x="16" y="1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00" name="Freeform 27"/>
            <p:cNvSpPr>
              <a:spLocks/>
            </p:cNvSpPr>
            <p:nvPr/>
          </p:nvSpPr>
          <p:spPr bwMode="auto">
            <a:xfrm>
              <a:off x="830" y="1009"/>
              <a:ext cx="57" cy="435"/>
            </a:xfrm>
            <a:custGeom>
              <a:avLst/>
              <a:gdLst>
                <a:gd name="T0" fmla="*/ 7 w 115"/>
                <a:gd name="T1" fmla="*/ 318 h 871"/>
                <a:gd name="T2" fmla="*/ 17 w 115"/>
                <a:gd name="T3" fmla="*/ 362 h 871"/>
                <a:gd name="T4" fmla="*/ 29 w 115"/>
                <a:gd name="T5" fmla="*/ 401 h 871"/>
                <a:gd name="T6" fmla="*/ 40 w 115"/>
                <a:gd name="T7" fmla="*/ 437 h 871"/>
                <a:gd name="T8" fmla="*/ 50 w 115"/>
                <a:gd name="T9" fmla="*/ 470 h 871"/>
                <a:gd name="T10" fmla="*/ 57 w 115"/>
                <a:gd name="T11" fmla="*/ 492 h 871"/>
                <a:gd name="T12" fmla="*/ 65 w 115"/>
                <a:gd name="T13" fmla="*/ 512 h 871"/>
                <a:gd name="T14" fmla="*/ 70 w 115"/>
                <a:gd name="T15" fmla="*/ 531 h 871"/>
                <a:gd name="T16" fmla="*/ 74 w 115"/>
                <a:gd name="T17" fmla="*/ 548 h 871"/>
                <a:gd name="T18" fmla="*/ 77 w 115"/>
                <a:gd name="T19" fmla="*/ 601 h 871"/>
                <a:gd name="T20" fmla="*/ 75 w 115"/>
                <a:gd name="T21" fmla="*/ 673 h 871"/>
                <a:gd name="T22" fmla="*/ 74 w 115"/>
                <a:gd name="T23" fmla="*/ 734 h 871"/>
                <a:gd name="T24" fmla="*/ 72 w 115"/>
                <a:gd name="T25" fmla="*/ 762 h 871"/>
                <a:gd name="T26" fmla="*/ 72 w 115"/>
                <a:gd name="T27" fmla="*/ 871 h 871"/>
                <a:gd name="T28" fmla="*/ 111 w 115"/>
                <a:gd name="T29" fmla="*/ 871 h 871"/>
                <a:gd name="T30" fmla="*/ 111 w 115"/>
                <a:gd name="T31" fmla="*/ 763 h 871"/>
                <a:gd name="T32" fmla="*/ 113 w 115"/>
                <a:gd name="T33" fmla="*/ 733 h 871"/>
                <a:gd name="T34" fmla="*/ 115 w 115"/>
                <a:gd name="T35" fmla="*/ 669 h 871"/>
                <a:gd name="T36" fmla="*/ 115 w 115"/>
                <a:gd name="T37" fmla="*/ 598 h 871"/>
                <a:gd name="T38" fmla="*/ 111 w 115"/>
                <a:gd name="T39" fmla="*/ 543 h 871"/>
                <a:gd name="T40" fmla="*/ 108 w 115"/>
                <a:gd name="T41" fmla="*/ 524 h 871"/>
                <a:gd name="T42" fmla="*/ 103 w 115"/>
                <a:gd name="T43" fmla="*/ 504 h 871"/>
                <a:gd name="T44" fmla="*/ 96 w 115"/>
                <a:gd name="T45" fmla="*/ 480 h 871"/>
                <a:gd name="T46" fmla="*/ 87 w 115"/>
                <a:gd name="T47" fmla="*/ 456 h 871"/>
                <a:gd name="T48" fmla="*/ 77 w 115"/>
                <a:gd name="T49" fmla="*/ 425 h 871"/>
                <a:gd name="T50" fmla="*/ 67 w 115"/>
                <a:gd name="T51" fmla="*/ 389 h 871"/>
                <a:gd name="T52" fmla="*/ 57 w 115"/>
                <a:gd name="T53" fmla="*/ 352 h 871"/>
                <a:gd name="T54" fmla="*/ 46 w 115"/>
                <a:gd name="T55" fmla="*/ 309 h 871"/>
                <a:gd name="T56" fmla="*/ 40 w 115"/>
                <a:gd name="T57" fmla="*/ 219 h 871"/>
                <a:gd name="T58" fmla="*/ 43 w 115"/>
                <a:gd name="T59" fmla="*/ 118 h 871"/>
                <a:gd name="T60" fmla="*/ 50 w 115"/>
                <a:gd name="T61" fmla="*/ 39 h 871"/>
                <a:gd name="T62" fmla="*/ 53 w 115"/>
                <a:gd name="T63" fmla="*/ 5 h 871"/>
                <a:gd name="T64" fmla="*/ 16 w 115"/>
                <a:gd name="T65" fmla="*/ 0 h 871"/>
                <a:gd name="T66" fmla="*/ 11 w 115"/>
                <a:gd name="T67" fmla="*/ 38 h 871"/>
                <a:gd name="T68" fmla="*/ 4 w 115"/>
                <a:gd name="T69" fmla="*/ 120 h 871"/>
                <a:gd name="T70" fmla="*/ 0 w 115"/>
                <a:gd name="T71" fmla="*/ 222 h 871"/>
                <a:gd name="T72" fmla="*/ 7 w 115"/>
                <a:gd name="T73" fmla="*/ 318 h 87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871"/>
                <a:gd name="T113" fmla="*/ 115 w 115"/>
                <a:gd name="T114" fmla="*/ 871 h 87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871">
                  <a:moveTo>
                    <a:pt x="7" y="318"/>
                  </a:moveTo>
                  <a:lnTo>
                    <a:pt x="17" y="362"/>
                  </a:lnTo>
                  <a:lnTo>
                    <a:pt x="29" y="401"/>
                  </a:lnTo>
                  <a:lnTo>
                    <a:pt x="40" y="437"/>
                  </a:lnTo>
                  <a:lnTo>
                    <a:pt x="50" y="470"/>
                  </a:lnTo>
                  <a:lnTo>
                    <a:pt x="57" y="492"/>
                  </a:lnTo>
                  <a:lnTo>
                    <a:pt x="65" y="512"/>
                  </a:lnTo>
                  <a:lnTo>
                    <a:pt x="70" y="531"/>
                  </a:lnTo>
                  <a:lnTo>
                    <a:pt x="74" y="548"/>
                  </a:lnTo>
                  <a:lnTo>
                    <a:pt x="77" y="601"/>
                  </a:lnTo>
                  <a:lnTo>
                    <a:pt x="75" y="673"/>
                  </a:lnTo>
                  <a:lnTo>
                    <a:pt x="74" y="734"/>
                  </a:lnTo>
                  <a:lnTo>
                    <a:pt x="72" y="762"/>
                  </a:lnTo>
                  <a:lnTo>
                    <a:pt x="72" y="871"/>
                  </a:lnTo>
                  <a:lnTo>
                    <a:pt x="111" y="871"/>
                  </a:lnTo>
                  <a:lnTo>
                    <a:pt x="111" y="763"/>
                  </a:lnTo>
                  <a:lnTo>
                    <a:pt x="113" y="733"/>
                  </a:lnTo>
                  <a:lnTo>
                    <a:pt x="115" y="669"/>
                  </a:lnTo>
                  <a:lnTo>
                    <a:pt x="115" y="598"/>
                  </a:lnTo>
                  <a:lnTo>
                    <a:pt x="111" y="543"/>
                  </a:lnTo>
                  <a:lnTo>
                    <a:pt x="108" y="524"/>
                  </a:lnTo>
                  <a:lnTo>
                    <a:pt x="103" y="504"/>
                  </a:lnTo>
                  <a:lnTo>
                    <a:pt x="96" y="480"/>
                  </a:lnTo>
                  <a:lnTo>
                    <a:pt x="87" y="456"/>
                  </a:lnTo>
                  <a:lnTo>
                    <a:pt x="77" y="425"/>
                  </a:lnTo>
                  <a:lnTo>
                    <a:pt x="67" y="389"/>
                  </a:lnTo>
                  <a:lnTo>
                    <a:pt x="57" y="352"/>
                  </a:lnTo>
                  <a:lnTo>
                    <a:pt x="46" y="309"/>
                  </a:lnTo>
                  <a:lnTo>
                    <a:pt x="40" y="219"/>
                  </a:lnTo>
                  <a:lnTo>
                    <a:pt x="43" y="118"/>
                  </a:lnTo>
                  <a:lnTo>
                    <a:pt x="50" y="39"/>
                  </a:lnTo>
                  <a:lnTo>
                    <a:pt x="53" y="5"/>
                  </a:lnTo>
                  <a:lnTo>
                    <a:pt x="16" y="0"/>
                  </a:lnTo>
                  <a:lnTo>
                    <a:pt x="11" y="38"/>
                  </a:lnTo>
                  <a:lnTo>
                    <a:pt x="4" y="120"/>
                  </a:lnTo>
                  <a:lnTo>
                    <a:pt x="0" y="222"/>
                  </a:lnTo>
                  <a:lnTo>
                    <a:pt x="7" y="3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01" name="Freeform 28"/>
            <p:cNvSpPr>
              <a:spLocks/>
            </p:cNvSpPr>
            <p:nvPr/>
          </p:nvSpPr>
          <p:spPr bwMode="auto">
            <a:xfrm>
              <a:off x="695" y="1113"/>
              <a:ext cx="43" cy="327"/>
            </a:xfrm>
            <a:custGeom>
              <a:avLst/>
              <a:gdLst>
                <a:gd name="T0" fmla="*/ 0 w 87"/>
                <a:gd name="T1" fmla="*/ 139 h 654"/>
                <a:gd name="T2" fmla="*/ 0 w 87"/>
                <a:gd name="T3" fmla="*/ 151 h 654"/>
                <a:gd name="T4" fmla="*/ 2 w 87"/>
                <a:gd name="T5" fmla="*/ 163 h 654"/>
                <a:gd name="T6" fmla="*/ 2 w 87"/>
                <a:gd name="T7" fmla="*/ 176 h 654"/>
                <a:gd name="T8" fmla="*/ 3 w 87"/>
                <a:gd name="T9" fmla="*/ 188 h 654"/>
                <a:gd name="T10" fmla="*/ 10 w 87"/>
                <a:gd name="T11" fmla="*/ 236 h 654"/>
                <a:gd name="T12" fmla="*/ 19 w 87"/>
                <a:gd name="T13" fmla="*/ 281 h 654"/>
                <a:gd name="T14" fmla="*/ 27 w 87"/>
                <a:gd name="T15" fmla="*/ 321 h 654"/>
                <a:gd name="T16" fmla="*/ 36 w 87"/>
                <a:gd name="T17" fmla="*/ 356 h 654"/>
                <a:gd name="T18" fmla="*/ 39 w 87"/>
                <a:gd name="T19" fmla="*/ 376 h 654"/>
                <a:gd name="T20" fmla="*/ 43 w 87"/>
                <a:gd name="T21" fmla="*/ 393 h 654"/>
                <a:gd name="T22" fmla="*/ 44 w 87"/>
                <a:gd name="T23" fmla="*/ 407 h 654"/>
                <a:gd name="T24" fmla="*/ 46 w 87"/>
                <a:gd name="T25" fmla="*/ 417 h 654"/>
                <a:gd name="T26" fmla="*/ 46 w 87"/>
                <a:gd name="T27" fmla="*/ 439 h 654"/>
                <a:gd name="T28" fmla="*/ 46 w 87"/>
                <a:gd name="T29" fmla="*/ 487 h 654"/>
                <a:gd name="T30" fmla="*/ 46 w 87"/>
                <a:gd name="T31" fmla="*/ 537 h 654"/>
                <a:gd name="T32" fmla="*/ 46 w 87"/>
                <a:gd name="T33" fmla="*/ 561 h 654"/>
                <a:gd name="T34" fmla="*/ 43 w 87"/>
                <a:gd name="T35" fmla="*/ 574 h 654"/>
                <a:gd name="T36" fmla="*/ 36 w 87"/>
                <a:gd name="T37" fmla="*/ 603 h 654"/>
                <a:gd name="T38" fmla="*/ 29 w 87"/>
                <a:gd name="T39" fmla="*/ 632 h 654"/>
                <a:gd name="T40" fmla="*/ 26 w 87"/>
                <a:gd name="T41" fmla="*/ 644 h 654"/>
                <a:gd name="T42" fmla="*/ 63 w 87"/>
                <a:gd name="T43" fmla="*/ 654 h 654"/>
                <a:gd name="T44" fmla="*/ 87 w 87"/>
                <a:gd name="T45" fmla="*/ 564 h 654"/>
                <a:gd name="T46" fmla="*/ 87 w 87"/>
                <a:gd name="T47" fmla="*/ 417 h 654"/>
                <a:gd name="T48" fmla="*/ 85 w 87"/>
                <a:gd name="T49" fmla="*/ 405 h 654"/>
                <a:gd name="T50" fmla="*/ 84 w 87"/>
                <a:gd name="T51" fmla="*/ 390 h 654"/>
                <a:gd name="T52" fmla="*/ 79 w 87"/>
                <a:gd name="T53" fmla="*/ 371 h 654"/>
                <a:gd name="T54" fmla="*/ 73 w 87"/>
                <a:gd name="T55" fmla="*/ 347 h 654"/>
                <a:gd name="T56" fmla="*/ 65 w 87"/>
                <a:gd name="T57" fmla="*/ 313 h 654"/>
                <a:gd name="T58" fmla="*/ 58 w 87"/>
                <a:gd name="T59" fmla="*/ 274 h 654"/>
                <a:gd name="T60" fmla="*/ 50 w 87"/>
                <a:gd name="T61" fmla="*/ 231 h 654"/>
                <a:gd name="T62" fmla="*/ 43 w 87"/>
                <a:gd name="T63" fmla="*/ 183 h 654"/>
                <a:gd name="T64" fmla="*/ 41 w 87"/>
                <a:gd name="T65" fmla="*/ 113 h 654"/>
                <a:gd name="T66" fmla="*/ 50 w 87"/>
                <a:gd name="T67" fmla="*/ 64 h 654"/>
                <a:gd name="T68" fmla="*/ 61 w 87"/>
                <a:gd name="T69" fmla="*/ 35 h 654"/>
                <a:gd name="T70" fmla="*/ 68 w 87"/>
                <a:gd name="T71" fmla="*/ 24 h 654"/>
                <a:gd name="T72" fmla="*/ 36 w 87"/>
                <a:gd name="T73" fmla="*/ 0 h 654"/>
                <a:gd name="T74" fmla="*/ 29 w 87"/>
                <a:gd name="T75" fmla="*/ 11 h 654"/>
                <a:gd name="T76" fmla="*/ 17 w 87"/>
                <a:gd name="T77" fmla="*/ 36 h 654"/>
                <a:gd name="T78" fmla="*/ 5 w 87"/>
                <a:gd name="T79" fmla="*/ 79 h 654"/>
                <a:gd name="T80" fmla="*/ 0 w 87"/>
                <a:gd name="T81" fmla="*/ 139 h 6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7"/>
                <a:gd name="T124" fmla="*/ 0 h 654"/>
                <a:gd name="T125" fmla="*/ 87 w 87"/>
                <a:gd name="T126" fmla="*/ 654 h 6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7" h="654">
                  <a:moveTo>
                    <a:pt x="0" y="139"/>
                  </a:moveTo>
                  <a:lnTo>
                    <a:pt x="0" y="151"/>
                  </a:lnTo>
                  <a:lnTo>
                    <a:pt x="2" y="163"/>
                  </a:lnTo>
                  <a:lnTo>
                    <a:pt x="2" y="176"/>
                  </a:lnTo>
                  <a:lnTo>
                    <a:pt x="3" y="188"/>
                  </a:lnTo>
                  <a:lnTo>
                    <a:pt x="10" y="236"/>
                  </a:lnTo>
                  <a:lnTo>
                    <a:pt x="19" y="281"/>
                  </a:lnTo>
                  <a:lnTo>
                    <a:pt x="27" y="321"/>
                  </a:lnTo>
                  <a:lnTo>
                    <a:pt x="36" y="356"/>
                  </a:lnTo>
                  <a:lnTo>
                    <a:pt x="39" y="376"/>
                  </a:lnTo>
                  <a:lnTo>
                    <a:pt x="43" y="393"/>
                  </a:lnTo>
                  <a:lnTo>
                    <a:pt x="44" y="407"/>
                  </a:lnTo>
                  <a:lnTo>
                    <a:pt x="46" y="417"/>
                  </a:lnTo>
                  <a:lnTo>
                    <a:pt x="46" y="439"/>
                  </a:lnTo>
                  <a:lnTo>
                    <a:pt x="46" y="487"/>
                  </a:lnTo>
                  <a:lnTo>
                    <a:pt x="46" y="537"/>
                  </a:lnTo>
                  <a:lnTo>
                    <a:pt x="46" y="561"/>
                  </a:lnTo>
                  <a:lnTo>
                    <a:pt x="43" y="574"/>
                  </a:lnTo>
                  <a:lnTo>
                    <a:pt x="36" y="603"/>
                  </a:lnTo>
                  <a:lnTo>
                    <a:pt x="29" y="632"/>
                  </a:lnTo>
                  <a:lnTo>
                    <a:pt x="26" y="644"/>
                  </a:lnTo>
                  <a:lnTo>
                    <a:pt x="63" y="654"/>
                  </a:lnTo>
                  <a:lnTo>
                    <a:pt x="87" y="564"/>
                  </a:lnTo>
                  <a:lnTo>
                    <a:pt x="87" y="417"/>
                  </a:lnTo>
                  <a:lnTo>
                    <a:pt x="85" y="405"/>
                  </a:lnTo>
                  <a:lnTo>
                    <a:pt x="84" y="390"/>
                  </a:lnTo>
                  <a:lnTo>
                    <a:pt x="79" y="371"/>
                  </a:lnTo>
                  <a:lnTo>
                    <a:pt x="73" y="347"/>
                  </a:lnTo>
                  <a:lnTo>
                    <a:pt x="65" y="313"/>
                  </a:lnTo>
                  <a:lnTo>
                    <a:pt x="58" y="274"/>
                  </a:lnTo>
                  <a:lnTo>
                    <a:pt x="50" y="231"/>
                  </a:lnTo>
                  <a:lnTo>
                    <a:pt x="43" y="183"/>
                  </a:lnTo>
                  <a:lnTo>
                    <a:pt x="41" y="113"/>
                  </a:lnTo>
                  <a:lnTo>
                    <a:pt x="50" y="64"/>
                  </a:lnTo>
                  <a:lnTo>
                    <a:pt x="61" y="35"/>
                  </a:lnTo>
                  <a:lnTo>
                    <a:pt x="68" y="24"/>
                  </a:lnTo>
                  <a:lnTo>
                    <a:pt x="36" y="0"/>
                  </a:lnTo>
                  <a:lnTo>
                    <a:pt x="29" y="11"/>
                  </a:lnTo>
                  <a:lnTo>
                    <a:pt x="17" y="36"/>
                  </a:lnTo>
                  <a:lnTo>
                    <a:pt x="5" y="7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02" name="Freeform 29"/>
            <p:cNvSpPr>
              <a:spLocks/>
            </p:cNvSpPr>
            <p:nvPr/>
          </p:nvSpPr>
          <p:spPr bwMode="auto">
            <a:xfrm>
              <a:off x="560" y="1129"/>
              <a:ext cx="65" cy="292"/>
            </a:xfrm>
            <a:custGeom>
              <a:avLst/>
              <a:gdLst>
                <a:gd name="T0" fmla="*/ 0 w 132"/>
                <a:gd name="T1" fmla="*/ 33 h 584"/>
                <a:gd name="T2" fmla="*/ 4 w 132"/>
                <a:gd name="T3" fmla="*/ 34 h 584"/>
                <a:gd name="T4" fmla="*/ 11 w 132"/>
                <a:gd name="T5" fmla="*/ 41 h 584"/>
                <a:gd name="T6" fmla="*/ 19 w 132"/>
                <a:gd name="T7" fmla="*/ 53 h 584"/>
                <a:gd name="T8" fmla="*/ 29 w 132"/>
                <a:gd name="T9" fmla="*/ 69 h 584"/>
                <a:gd name="T10" fmla="*/ 41 w 132"/>
                <a:gd name="T11" fmla="*/ 91 h 584"/>
                <a:gd name="T12" fmla="*/ 52 w 132"/>
                <a:gd name="T13" fmla="*/ 116 h 584"/>
                <a:gd name="T14" fmla="*/ 58 w 132"/>
                <a:gd name="T15" fmla="*/ 150 h 584"/>
                <a:gd name="T16" fmla="*/ 64 w 132"/>
                <a:gd name="T17" fmla="*/ 191 h 584"/>
                <a:gd name="T18" fmla="*/ 74 w 132"/>
                <a:gd name="T19" fmla="*/ 335 h 584"/>
                <a:gd name="T20" fmla="*/ 77 w 132"/>
                <a:gd name="T21" fmla="*/ 386 h 584"/>
                <a:gd name="T22" fmla="*/ 79 w 132"/>
                <a:gd name="T23" fmla="*/ 432 h 584"/>
                <a:gd name="T24" fmla="*/ 86 w 132"/>
                <a:gd name="T25" fmla="*/ 497 h 584"/>
                <a:gd name="T26" fmla="*/ 91 w 132"/>
                <a:gd name="T27" fmla="*/ 555 h 584"/>
                <a:gd name="T28" fmla="*/ 93 w 132"/>
                <a:gd name="T29" fmla="*/ 584 h 584"/>
                <a:gd name="T30" fmla="*/ 132 w 132"/>
                <a:gd name="T31" fmla="*/ 581 h 584"/>
                <a:gd name="T32" fmla="*/ 130 w 132"/>
                <a:gd name="T33" fmla="*/ 555 h 584"/>
                <a:gd name="T34" fmla="*/ 125 w 132"/>
                <a:gd name="T35" fmla="*/ 495 h 584"/>
                <a:gd name="T36" fmla="*/ 118 w 132"/>
                <a:gd name="T37" fmla="*/ 432 h 584"/>
                <a:gd name="T38" fmla="*/ 116 w 132"/>
                <a:gd name="T39" fmla="*/ 386 h 584"/>
                <a:gd name="T40" fmla="*/ 113 w 132"/>
                <a:gd name="T41" fmla="*/ 331 h 584"/>
                <a:gd name="T42" fmla="*/ 103 w 132"/>
                <a:gd name="T43" fmla="*/ 190 h 584"/>
                <a:gd name="T44" fmla="*/ 98 w 132"/>
                <a:gd name="T45" fmla="*/ 142 h 584"/>
                <a:gd name="T46" fmla="*/ 87 w 132"/>
                <a:gd name="T47" fmla="*/ 103 h 584"/>
                <a:gd name="T48" fmla="*/ 74 w 132"/>
                <a:gd name="T49" fmla="*/ 70 h 584"/>
                <a:gd name="T50" fmla="*/ 60 w 132"/>
                <a:gd name="T51" fmla="*/ 43 h 584"/>
                <a:gd name="T52" fmla="*/ 47 w 132"/>
                <a:gd name="T53" fmla="*/ 24 h 584"/>
                <a:gd name="T54" fmla="*/ 35 w 132"/>
                <a:gd name="T55" fmla="*/ 10 h 584"/>
                <a:gd name="T56" fmla="*/ 24 w 132"/>
                <a:gd name="T57" fmla="*/ 4 h 584"/>
                <a:gd name="T58" fmla="*/ 21 w 132"/>
                <a:gd name="T59" fmla="*/ 0 h 584"/>
                <a:gd name="T60" fmla="*/ 0 w 132"/>
                <a:gd name="T61" fmla="*/ 33 h 58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"/>
                <a:gd name="T94" fmla="*/ 0 h 584"/>
                <a:gd name="T95" fmla="*/ 132 w 132"/>
                <a:gd name="T96" fmla="*/ 584 h 58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" h="584">
                  <a:moveTo>
                    <a:pt x="0" y="33"/>
                  </a:moveTo>
                  <a:lnTo>
                    <a:pt x="4" y="34"/>
                  </a:lnTo>
                  <a:lnTo>
                    <a:pt x="11" y="41"/>
                  </a:lnTo>
                  <a:lnTo>
                    <a:pt x="19" y="53"/>
                  </a:lnTo>
                  <a:lnTo>
                    <a:pt x="29" y="69"/>
                  </a:lnTo>
                  <a:lnTo>
                    <a:pt x="41" y="91"/>
                  </a:lnTo>
                  <a:lnTo>
                    <a:pt x="52" y="116"/>
                  </a:lnTo>
                  <a:lnTo>
                    <a:pt x="58" y="150"/>
                  </a:lnTo>
                  <a:lnTo>
                    <a:pt x="64" y="191"/>
                  </a:lnTo>
                  <a:lnTo>
                    <a:pt x="74" y="335"/>
                  </a:lnTo>
                  <a:lnTo>
                    <a:pt x="77" y="386"/>
                  </a:lnTo>
                  <a:lnTo>
                    <a:pt x="79" y="432"/>
                  </a:lnTo>
                  <a:lnTo>
                    <a:pt x="86" y="497"/>
                  </a:lnTo>
                  <a:lnTo>
                    <a:pt x="91" y="555"/>
                  </a:lnTo>
                  <a:lnTo>
                    <a:pt x="93" y="584"/>
                  </a:lnTo>
                  <a:lnTo>
                    <a:pt x="132" y="581"/>
                  </a:lnTo>
                  <a:lnTo>
                    <a:pt x="130" y="555"/>
                  </a:lnTo>
                  <a:lnTo>
                    <a:pt x="125" y="495"/>
                  </a:lnTo>
                  <a:lnTo>
                    <a:pt x="118" y="432"/>
                  </a:lnTo>
                  <a:lnTo>
                    <a:pt x="116" y="386"/>
                  </a:lnTo>
                  <a:lnTo>
                    <a:pt x="113" y="331"/>
                  </a:lnTo>
                  <a:lnTo>
                    <a:pt x="103" y="190"/>
                  </a:lnTo>
                  <a:lnTo>
                    <a:pt x="98" y="142"/>
                  </a:lnTo>
                  <a:lnTo>
                    <a:pt x="87" y="103"/>
                  </a:lnTo>
                  <a:lnTo>
                    <a:pt x="74" y="70"/>
                  </a:lnTo>
                  <a:lnTo>
                    <a:pt x="60" y="43"/>
                  </a:lnTo>
                  <a:lnTo>
                    <a:pt x="47" y="24"/>
                  </a:lnTo>
                  <a:lnTo>
                    <a:pt x="35" y="10"/>
                  </a:lnTo>
                  <a:lnTo>
                    <a:pt x="24" y="4"/>
                  </a:lnTo>
                  <a:lnTo>
                    <a:pt x="21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03" name="Freeform 30"/>
            <p:cNvSpPr>
              <a:spLocks/>
            </p:cNvSpPr>
            <p:nvPr/>
          </p:nvSpPr>
          <p:spPr bwMode="auto">
            <a:xfrm>
              <a:off x="461" y="1103"/>
              <a:ext cx="36" cy="335"/>
            </a:xfrm>
            <a:custGeom>
              <a:avLst/>
              <a:gdLst>
                <a:gd name="T0" fmla="*/ 0 w 73"/>
                <a:gd name="T1" fmla="*/ 5 h 669"/>
                <a:gd name="T2" fmla="*/ 6 w 73"/>
                <a:gd name="T3" fmla="*/ 68 h 669"/>
                <a:gd name="T4" fmla="*/ 13 w 73"/>
                <a:gd name="T5" fmla="*/ 149 h 669"/>
                <a:gd name="T6" fmla="*/ 20 w 73"/>
                <a:gd name="T7" fmla="*/ 222 h 669"/>
                <a:gd name="T8" fmla="*/ 22 w 73"/>
                <a:gd name="T9" fmla="*/ 263 h 669"/>
                <a:gd name="T10" fmla="*/ 25 w 73"/>
                <a:gd name="T11" fmla="*/ 326 h 669"/>
                <a:gd name="T12" fmla="*/ 29 w 73"/>
                <a:gd name="T13" fmla="*/ 430 h 669"/>
                <a:gd name="T14" fmla="*/ 25 w 73"/>
                <a:gd name="T15" fmla="*/ 466 h 669"/>
                <a:gd name="T16" fmla="*/ 23 w 73"/>
                <a:gd name="T17" fmla="*/ 481 h 669"/>
                <a:gd name="T18" fmla="*/ 22 w 73"/>
                <a:gd name="T19" fmla="*/ 497 h 669"/>
                <a:gd name="T20" fmla="*/ 23 w 73"/>
                <a:gd name="T21" fmla="*/ 517 h 669"/>
                <a:gd name="T22" fmla="*/ 29 w 73"/>
                <a:gd name="T23" fmla="*/ 543 h 669"/>
                <a:gd name="T24" fmla="*/ 34 w 73"/>
                <a:gd name="T25" fmla="*/ 586 h 669"/>
                <a:gd name="T26" fmla="*/ 32 w 73"/>
                <a:gd name="T27" fmla="*/ 620 h 669"/>
                <a:gd name="T28" fmla="*/ 27 w 73"/>
                <a:gd name="T29" fmla="*/ 645 h 669"/>
                <a:gd name="T30" fmla="*/ 23 w 73"/>
                <a:gd name="T31" fmla="*/ 656 h 669"/>
                <a:gd name="T32" fmla="*/ 59 w 73"/>
                <a:gd name="T33" fmla="*/ 669 h 669"/>
                <a:gd name="T34" fmla="*/ 63 w 73"/>
                <a:gd name="T35" fmla="*/ 657 h 669"/>
                <a:gd name="T36" fmla="*/ 70 w 73"/>
                <a:gd name="T37" fmla="*/ 627 h 669"/>
                <a:gd name="T38" fmla="*/ 73 w 73"/>
                <a:gd name="T39" fmla="*/ 584 h 669"/>
                <a:gd name="T40" fmla="*/ 68 w 73"/>
                <a:gd name="T41" fmla="*/ 534 h 669"/>
                <a:gd name="T42" fmla="*/ 63 w 73"/>
                <a:gd name="T43" fmla="*/ 511 h 669"/>
                <a:gd name="T44" fmla="*/ 61 w 73"/>
                <a:gd name="T45" fmla="*/ 495 h 669"/>
                <a:gd name="T46" fmla="*/ 63 w 73"/>
                <a:gd name="T47" fmla="*/ 483 h 669"/>
                <a:gd name="T48" fmla="*/ 64 w 73"/>
                <a:gd name="T49" fmla="*/ 473 h 669"/>
                <a:gd name="T50" fmla="*/ 68 w 73"/>
                <a:gd name="T51" fmla="*/ 430 h 669"/>
                <a:gd name="T52" fmla="*/ 64 w 73"/>
                <a:gd name="T53" fmla="*/ 324 h 669"/>
                <a:gd name="T54" fmla="*/ 61 w 73"/>
                <a:gd name="T55" fmla="*/ 263 h 669"/>
                <a:gd name="T56" fmla="*/ 58 w 73"/>
                <a:gd name="T57" fmla="*/ 212 h 669"/>
                <a:gd name="T58" fmla="*/ 51 w 73"/>
                <a:gd name="T59" fmla="*/ 125 h 669"/>
                <a:gd name="T60" fmla="*/ 42 w 73"/>
                <a:gd name="T61" fmla="*/ 41 h 669"/>
                <a:gd name="T62" fmla="*/ 39 w 73"/>
                <a:gd name="T63" fmla="*/ 0 h 669"/>
                <a:gd name="T64" fmla="*/ 0 w 73"/>
                <a:gd name="T65" fmla="*/ 5 h 6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"/>
                <a:gd name="T100" fmla="*/ 0 h 669"/>
                <a:gd name="T101" fmla="*/ 73 w 73"/>
                <a:gd name="T102" fmla="*/ 669 h 6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" h="669">
                  <a:moveTo>
                    <a:pt x="0" y="5"/>
                  </a:moveTo>
                  <a:lnTo>
                    <a:pt x="6" y="68"/>
                  </a:lnTo>
                  <a:lnTo>
                    <a:pt x="13" y="149"/>
                  </a:lnTo>
                  <a:lnTo>
                    <a:pt x="20" y="222"/>
                  </a:lnTo>
                  <a:lnTo>
                    <a:pt x="22" y="263"/>
                  </a:lnTo>
                  <a:lnTo>
                    <a:pt x="25" y="326"/>
                  </a:lnTo>
                  <a:lnTo>
                    <a:pt x="29" y="430"/>
                  </a:lnTo>
                  <a:lnTo>
                    <a:pt x="25" y="466"/>
                  </a:lnTo>
                  <a:lnTo>
                    <a:pt x="23" y="481"/>
                  </a:lnTo>
                  <a:lnTo>
                    <a:pt x="22" y="497"/>
                  </a:lnTo>
                  <a:lnTo>
                    <a:pt x="23" y="517"/>
                  </a:lnTo>
                  <a:lnTo>
                    <a:pt x="29" y="543"/>
                  </a:lnTo>
                  <a:lnTo>
                    <a:pt x="34" y="586"/>
                  </a:lnTo>
                  <a:lnTo>
                    <a:pt x="32" y="620"/>
                  </a:lnTo>
                  <a:lnTo>
                    <a:pt x="27" y="645"/>
                  </a:lnTo>
                  <a:lnTo>
                    <a:pt x="23" y="656"/>
                  </a:lnTo>
                  <a:lnTo>
                    <a:pt x="59" y="669"/>
                  </a:lnTo>
                  <a:lnTo>
                    <a:pt x="63" y="657"/>
                  </a:lnTo>
                  <a:lnTo>
                    <a:pt x="70" y="627"/>
                  </a:lnTo>
                  <a:lnTo>
                    <a:pt x="73" y="584"/>
                  </a:lnTo>
                  <a:lnTo>
                    <a:pt x="68" y="534"/>
                  </a:lnTo>
                  <a:lnTo>
                    <a:pt x="63" y="511"/>
                  </a:lnTo>
                  <a:lnTo>
                    <a:pt x="61" y="495"/>
                  </a:lnTo>
                  <a:lnTo>
                    <a:pt x="63" y="483"/>
                  </a:lnTo>
                  <a:lnTo>
                    <a:pt x="64" y="473"/>
                  </a:lnTo>
                  <a:lnTo>
                    <a:pt x="68" y="430"/>
                  </a:lnTo>
                  <a:lnTo>
                    <a:pt x="64" y="324"/>
                  </a:lnTo>
                  <a:lnTo>
                    <a:pt x="61" y="263"/>
                  </a:lnTo>
                  <a:lnTo>
                    <a:pt x="58" y="212"/>
                  </a:lnTo>
                  <a:lnTo>
                    <a:pt x="51" y="125"/>
                  </a:lnTo>
                  <a:lnTo>
                    <a:pt x="42" y="41"/>
                  </a:lnTo>
                  <a:lnTo>
                    <a:pt x="39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04" name="Freeform 31"/>
            <p:cNvSpPr>
              <a:spLocks/>
            </p:cNvSpPr>
            <p:nvPr/>
          </p:nvSpPr>
          <p:spPr bwMode="auto">
            <a:xfrm>
              <a:off x="294" y="960"/>
              <a:ext cx="1568" cy="426"/>
            </a:xfrm>
            <a:custGeom>
              <a:avLst/>
              <a:gdLst>
                <a:gd name="T0" fmla="*/ 29 w 3134"/>
                <a:gd name="T1" fmla="*/ 46 h 850"/>
                <a:gd name="T2" fmla="*/ 124 w 3134"/>
                <a:gd name="T3" fmla="*/ 66 h 850"/>
                <a:gd name="T4" fmla="*/ 242 w 3134"/>
                <a:gd name="T5" fmla="*/ 95 h 850"/>
                <a:gd name="T6" fmla="*/ 333 w 3134"/>
                <a:gd name="T7" fmla="*/ 119 h 850"/>
                <a:gd name="T8" fmla="*/ 454 w 3134"/>
                <a:gd name="T9" fmla="*/ 169 h 850"/>
                <a:gd name="T10" fmla="*/ 554 w 3134"/>
                <a:gd name="T11" fmla="*/ 206 h 850"/>
                <a:gd name="T12" fmla="*/ 643 w 3134"/>
                <a:gd name="T13" fmla="*/ 239 h 850"/>
                <a:gd name="T14" fmla="*/ 711 w 3134"/>
                <a:gd name="T15" fmla="*/ 259 h 850"/>
                <a:gd name="T16" fmla="*/ 781 w 3134"/>
                <a:gd name="T17" fmla="*/ 268 h 850"/>
                <a:gd name="T18" fmla="*/ 885 w 3134"/>
                <a:gd name="T19" fmla="*/ 280 h 850"/>
                <a:gd name="T20" fmla="*/ 1010 w 3134"/>
                <a:gd name="T21" fmla="*/ 297 h 850"/>
                <a:gd name="T22" fmla="*/ 1121 w 3134"/>
                <a:gd name="T23" fmla="*/ 317 h 850"/>
                <a:gd name="T24" fmla="*/ 1201 w 3134"/>
                <a:gd name="T25" fmla="*/ 345 h 850"/>
                <a:gd name="T26" fmla="*/ 1332 w 3134"/>
                <a:gd name="T27" fmla="*/ 393 h 850"/>
                <a:gd name="T28" fmla="*/ 1547 w 3134"/>
                <a:gd name="T29" fmla="*/ 466 h 850"/>
                <a:gd name="T30" fmla="*/ 1674 w 3134"/>
                <a:gd name="T31" fmla="*/ 497 h 850"/>
                <a:gd name="T32" fmla="*/ 1791 w 3134"/>
                <a:gd name="T33" fmla="*/ 510 h 850"/>
                <a:gd name="T34" fmla="*/ 1861 w 3134"/>
                <a:gd name="T35" fmla="*/ 526 h 850"/>
                <a:gd name="T36" fmla="*/ 1996 w 3134"/>
                <a:gd name="T37" fmla="*/ 568 h 850"/>
                <a:gd name="T38" fmla="*/ 2167 w 3134"/>
                <a:gd name="T39" fmla="*/ 625 h 850"/>
                <a:gd name="T40" fmla="*/ 2342 w 3134"/>
                <a:gd name="T41" fmla="*/ 690 h 850"/>
                <a:gd name="T42" fmla="*/ 2551 w 3134"/>
                <a:gd name="T43" fmla="*/ 748 h 850"/>
                <a:gd name="T44" fmla="*/ 2805 w 3134"/>
                <a:gd name="T45" fmla="*/ 799 h 850"/>
                <a:gd name="T46" fmla="*/ 3025 w 3134"/>
                <a:gd name="T47" fmla="*/ 835 h 850"/>
                <a:gd name="T48" fmla="*/ 3129 w 3134"/>
                <a:gd name="T49" fmla="*/ 850 h 850"/>
                <a:gd name="T50" fmla="*/ 3078 w 3134"/>
                <a:gd name="T51" fmla="*/ 802 h 850"/>
                <a:gd name="T52" fmla="*/ 2882 w 3134"/>
                <a:gd name="T53" fmla="*/ 772 h 850"/>
                <a:gd name="T54" fmla="*/ 2626 w 3134"/>
                <a:gd name="T55" fmla="*/ 724 h 850"/>
                <a:gd name="T56" fmla="*/ 2399 w 3134"/>
                <a:gd name="T57" fmla="*/ 667 h 850"/>
                <a:gd name="T58" fmla="*/ 2237 w 3134"/>
                <a:gd name="T59" fmla="*/ 609 h 850"/>
                <a:gd name="T60" fmla="*/ 2064 w 3134"/>
                <a:gd name="T61" fmla="*/ 550 h 850"/>
                <a:gd name="T62" fmla="*/ 1907 w 3134"/>
                <a:gd name="T63" fmla="*/ 498 h 850"/>
                <a:gd name="T64" fmla="*/ 1803 w 3134"/>
                <a:gd name="T65" fmla="*/ 473 h 850"/>
                <a:gd name="T66" fmla="*/ 1715 w 3134"/>
                <a:gd name="T67" fmla="*/ 463 h 850"/>
                <a:gd name="T68" fmla="*/ 1583 w 3134"/>
                <a:gd name="T69" fmla="*/ 437 h 850"/>
                <a:gd name="T70" fmla="*/ 1385 w 3134"/>
                <a:gd name="T71" fmla="*/ 369 h 850"/>
                <a:gd name="T72" fmla="*/ 1244 w 3134"/>
                <a:gd name="T73" fmla="*/ 319 h 850"/>
                <a:gd name="T74" fmla="*/ 1162 w 3134"/>
                <a:gd name="T75" fmla="*/ 287 h 850"/>
                <a:gd name="T76" fmla="*/ 1073 w 3134"/>
                <a:gd name="T77" fmla="*/ 268 h 850"/>
                <a:gd name="T78" fmla="*/ 955 w 3134"/>
                <a:gd name="T79" fmla="*/ 249 h 850"/>
                <a:gd name="T80" fmla="*/ 829 w 3134"/>
                <a:gd name="T81" fmla="*/ 234 h 850"/>
                <a:gd name="T82" fmla="*/ 728 w 3134"/>
                <a:gd name="T83" fmla="*/ 224 h 850"/>
                <a:gd name="T84" fmla="*/ 662 w 3134"/>
                <a:gd name="T85" fmla="*/ 203 h 850"/>
                <a:gd name="T86" fmla="*/ 573 w 3134"/>
                <a:gd name="T87" fmla="*/ 171 h 850"/>
                <a:gd name="T88" fmla="*/ 479 w 3134"/>
                <a:gd name="T89" fmla="*/ 135 h 850"/>
                <a:gd name="T90" fmla="*/ 360 w 3134"/>
                <a:gd name="T91" fmla="*/ 89 h 850"/>
                <a:gd name="T92" fmla="*/ 281 w 3134"/>
                <a:gd name="T93" fmla="*/ 66 h 850"/>
                <a:gd name="T94" fmla="*/ 167 w 3134"/>
                <a:gd name="T95" fmla="*/ 37 h 850"/>
                <a:gd name="T96" fmla="*/ 61 w 3134"/>
                <a:gd name="T97" fmla="*/ 12 h 850"/>
                <a:gd name="T98" fmla="*/ 10 w 3134"/>
                <a:gd name="T99" fmla="*/ 0 h 8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134"/>
                <a:gd name="T151" fmla="*/ 0 h 850"/>
                <a:gd name="T152" fmla="*/ 3134 w 3134"/>
                <a:gd name="T153" fmla="*/ 850 h 8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134" h="850">
                  <a:moveTo>
                    <a:pt x="0" y="39"/>
                  </a:moveTo>
                  <a:lnTo>
                    <a:pt x="3" y="39"/>
                  </a:lnTo>
                  <a:lnTo>
                    <a:pt x="14" y="43"/>
                  </a:lnTo>
                  <a:lnTo>
                    <a:pt x="29" y="46"/>
                  </a:lnTo>
                  <a:lnTo>
                    <a:pt x="48" y="49"/>
                  </a:lnTo>
                  <a:lnTo>
                    <a:pt x="70" y="54"/>
                  </a:lnTo>
                  <a:lnTo>
                    <a:pt x="95" y="61"/>
                  </a:lnTo>
                  <a:lnTo>
                    <a:pt x="124" y="66"/>
                  </a:lnTo>
                  <a:lnTo>
                    <a:pt x="153" y="73"/>
                  </a:lnTo>
                  <a:lnTo>
                    <a:pt x="182" y="82"/>
                  </a:lnTo>
                  <a:lnTo>
                    <a:pt x="213" y="89"/>
                  </a:lnTo>
                  <a:lnTo>
                    <a:pt x="242" y="95"/>
                  </a:lnTo>
                  <a:lnTo>
                    <a:pt x="269" y="102"/>
                  </a:lnTo>
                  <a:lnTo>
                    <a:pt x="293" y="109"/>
                  </a:lnTo>
                  <a:lnTo>
                    <a:pt x="315" y="114"/>
                  </a:lnTo>
                  <a:lnTo>
                    <a:pt x="333" y="119"/>
                  </a:lnTo>
                  <a:lnTo>
                    <a:pt x="346" y="124"/>
                  </a:lnTo>
                  <a:lnTo>
                    <a:pt x="404" y="148"/>
                  </a:lnTo>
                  <a:lnTo>
                    <a:pt x="430" y="159"/>
                  </a:lnTo>
                  <a:lnTo>
                    <a:pt x="454" y="169"/>
                  </a:lnTo>
                  <a:lnTo>
                    <a:pt x="479" y="177"/>
                  </a:lnTo>
                  <a:lnTo>
                    <a:pt x="505" y="188"/>
                  </a:lnTo>
                  <a:lnTo>
                    <a:pt x="529" y="198"/>
                  </a:lnTo>
                  <a:lnTo>
                    <a:pt x="554" y="206"/>
                  </a:lnTo>
                  <a:lnTo>
                    <a:pt x="578" y="215"/>
                  </a:lnTo>
                  <a:lnTo>
                    <a:pt x="600" y="224"/>
                  </a:lnTo>
                  <a:lnTo>
                    <a:pt x="623" y="232"/>
                  </a:lnTo>
                  <a:lnTo>
                    <a:pt x="643" y="239"/>
                  </a:lnTo>
                  <a:lnTo>
                    <a:pt x="662" y="246"/>
                  </a:lnTo>
                  <a:lnTo>
                    <a:pt x="681" y="251"/>
                  </a:lnTo>
                  <a:lnTo>
                    <a:pt x="696" y="256"/>
                  </a:lnTo>
                  <a:lnTo>
                    <a:pt x="711" y="259"/>
                  </a:lnTo>
                  <a:lnTo>
                    <a:pt x="723" y="263"/>
                  </a:lnTo>
                  <a:lnTo>
                    <a:pt x="733" y="265"/>
                  </a:lnTo>
                  <a:lnTo>
                    <a:pt x="761" y="266"/>
                  </a:lnTo>
                  <a:lnTo>
                    <a:pt x="781" y="268"/>
                  </a:lnTo>
                  <a:lnTo>
                    <a:pt x="803" y="271"/>
                  </a:lnTo>
                  <a:lnTo>
                    <a:pt x="829" y="273"/>
                  </a:lnTo>
                  <a:lnTo>
                    <a:pt x="856" y="276"/>
                  </a:lnTo>
                  <a:lnTo>
                    <a:pt x="885" y="280"/>
                  </a:lnTo>
                  <a:lnTo>
                    <a:pt x="916" y="285"/>
                  </a:lnTo>
                  <a:lnTo>
                    <a:pt x="948" y="288"/>
                  </a:lnTo>
                  <a:lnTo>
                    <a:pt x="979" y="292"/>
                  </a:lnTo>
                  <a:lnTo>
                    <a:pt x="1010" y="297"/>
                  </a:lnTo>
                  <a:lnTo>
                    <a:pt x="1041" y="302"/>
                  </a:lnTo>
                  <a:lnTo>
                    <a:pt x="1070" y="307"/>
                  </a:lnTo>
                  <a:lnTo>
                    <a:pt x="1097" y="312"/>
                  </a:lnTo>
                  <a:lnTo>
                    <a:pt x="1121" y="317"/>
                  </a:lnTo>
                  <a:lnTo>
                    <a:pt x="1143" y="323"/>
                  </a:lnTo>
                  <a:lnTo>
                    <a:pt x="1162" y="329"/>
                  </a:lnTo>
                  <a:lnTo>
                    <a:pt x="1177" y="335"/>
                  </a:lnTo>
                  <a:lnTo>
                    <a:pt x="1201" y="345"/>
                  </a:lnTo>
                  <a:lnTo>
                    <a:pt x="1228" y="355"/>
                  </a:lnTo>
                  <a:lnTo>
                    <a:pt x="1261" y="367"/>
                  </a:lnTo>
                  <a:lnTo>
                    <a:pt x="1297" y="379"/>
                  </a:lnTo>
                  <a:lnTo>
                    <a:pt x="1332" y="393"/>
                  </a:lnTo>
                  <a:lnTo>
                    <a:pt x="1370" y="406"/>
                  </a:lnTo>
                  <a:lnTo>
                    <a:pt x="1407" y="418"/>
                  </a:lnTo>
                  <a:lnTo>
                    <a:pt x="1445" y="430"/>
                  </a:lnTo>
                  <a:lnTo>
                    <a:pt x="1547" y="466"/>
                  </a:lnTo>
                  <a:lnTo>
                    <a:pt x="1573" y="475"/>
                  </a:lnTo>
                  <a:lnTo>
                    <a:pt x="1604" y="483"/>
                  </a:lnTo>
                  <a:lnTo>
                    <a:pt x="1638" y="490"/>
                  </a:lnTo>
                  <a:lnTo>
                    <a:pt x="1674" y="497"/>
                  </a:lnTo>
                  <a:lnTo>
                    <a:pt x="1709" y="502"/>
                  </a:lnTo>
                  <a:lnTo>
                    <a:pt x="1742" y="507"/>
                  </a:lnTo>
                  <a:lnTo>
                    <a:pt x="1769" y="509"/>
                  </a:lnTo>
                  <a:lnTo>
                    <a:pt x="1791" y="510"/>
                  </a:lnTo>
                  <a:lnTo>
                    <a:pt x="1802" y="512"/>
                  </a:lnTo>
                  <a:lnTo>
                    <a:pt x="1817" y="514"/>
                  </a:lnTo>
                  <a:lnTo>
                    <a:pt x="1837" y="519"/>
                  </a:lnTo>
                  <a:lnTo>
                    <a:pt x="1861" y="526"/>
                  </a:lnTo>
                  <a:lnTo>
                    <a:pt x="1890" y="534"/>
                  </a:lnTo>
                  <a:lnTo>
                    <a:pt x="1923" y="545"/>
                  </a:lnTo>
                  <a:lnTo>
                    <a:pt x="1959" y="556"/>
                  </a:lnTo>
                  <a:lnTo>
                    <a:pt x="1996" y="568"/>
                  </a:lnTo>
                  <a:lnTo>
                    <a:pt x="2035" y="582"/>
                  </a:lnTo>
                  <a:lnTo>
                    <a:pt x="2078" y="596"/>
                  </a:lnTo>
                  <a:lnTo>
                    <a:pt x="2122" y="609"/>
                  </a:lnTo>
                  <a:lnTo>
                    <a:pt x="2167" y="625"/>
                  </a:lnTo>
                  <a:lnTo>
                    <a:pt x="2211" y="642"/>
                  </a:lnTo>
                  <a:lnTo>
                    <a:pt x="2255" y="657"/>
                  </a:lnTo>
                  <a:lnTo>
                    <a:pt x="2300" y="674"/>
                  </a:lnTo>
                  <a:lnTo>
                    <a:pt x="2342" y="690"/>
                  </a:lnTo>
                  <a:lnTo>
                    <a:pt x="2385" y="705"/>
                  </a:lnTo>
                  <a:lnTo>
                    <a:pt x="2436" y="719"/>
                  </a:lnTo>
                  <a:lnTo>
                    <a:pt x="2491" y="734"/>
                  </a:lnTo>
                  <a:lnTo>
                    <a:pt x="2551" y="748"/>
                  </a:lnTo>
                  <a:lnTo>
                    <a:pt x="2614" y="761"/>
                  </a:lnTo>
                  <a:lnTo>
                    <a:pt x="2677" y="775"/>
                  </a:lnTo>
                  <a:lnTo>
                    <a:pt x="2742" y="787"/>
                  </a:lnTo>
                  <a:lnTo>
                    <a:pt x="2805" y="799"/>
                  </a:lnTo>
                  <a:lnTo>
                    <a:pt x="2866" y="809"/>
                  </a:lnTo>
                  <a:lnTo>
                    <a:pt x="2924" y="819"/>
                  </a:lnTo>
                  <a:lnTo>
                    <a:pt x="2979" y="828"/>
                  </a:lnTo>
                  <a:lnTo>
                    <a:pt x="3025" y="835"/>
                  </a:lnTo>
                  <a:lnTo>
                    <a:pt x="3066" y="842"/>
                  </a:lnTo>
                  <a:lnTo>
                    <a:pt x="3097" y="845"/>
                  </a:lnTo>
                  <a:lnTo>
                    <a:pt x="3119" y="848"/>
                  </a:lnTo>
                  <a:lnTo>
                    <a:pt x="3129" y="850"/>
                  </a:lnTo>
                  <a:lnTo>
                    <a:pt x="3134" y="811"/>
                  </a:lnTo>
                  <a:lnTo>
                    <a:pt x="3127" y="809"/>
                  </a:lnTo>
                  <a:lnTo>
                    <a:pt x="3107" y="807"/>
                  </a:lnTo>
                  <a:lnTo>
                    <a:pt x="3078" y="802"/>
                  </a:lnTo>
                  <a:lnTo>
                    <a:pt x="3039" y="797"/>
                  </a:lnTo>
                  <a:lnTo>
                    <a:pt x="2992" y="790"/>
                  </a:lnTo>
                  <a:lnTo>
                    <a:pt x="2940" y="782"/>
                  </a:lnTo>
                  <a:lnTo>
                    <a:pt x="2882" y="772"/>
                  </a:lnTo>
                  <a:lnTo>
                    <a:pt x="2820" y="761"/>
                  </a:lnTo>
                  <a:lnTo>
                    <a:pt x="2755" y="749"/>
                  </a:lnTo>
                  <a:lnTo>
                    <a:pt x="2690" y="737"/>
                  </a:lnTo>
                  <a:lnTo>
                    <a:pt x="2626" y="724"/>
                  </a:lnTo>
                  <a:lnTo>
                    <a:pt x="2562" y="710"/>
                  </a:lnTo>
                  <a:lnTo>
                    <a:pt x="2503" y="696"/>
                  </a:lnTo>
                  <a:lnTo>
                    <a:pt x="2448" y="683"/>
                  </a:lnTo>
                  <a:lnTo>
                    <a:pt x="2399" y="667"/>
                  </a:lnTo>
                  <a:lnTo>
                    <a:pt x="2356" y="654"/>
                  </a:lnTo>
                  <a:lnTo>
                    <a:pt x="2319" y="640"/>
                  </a:lnTo>
                  <a:lnTo>
                    <a:pt x="2279" y="625"/>
                  </a:lnTo>
                  <a:lnTo>
                    <a:pt x="2237" y="609"/>
                  </a:lnTo>
                  <a:lnTo>
                    <a:pt x="2194" y="594"/>
                  </a:lnTo>
                  <a:lnTo>
                    <a:pt x="2151" y="579"/>
                  </a:lnTo>
                  <a:lnTo>
                    <a:pt x="2107" y="563"/>
                  </a:lnTo>
                  <a:lnTo>
                    <a:pt x="2064" y="550"/>
                  </a:lnTo>
                  <a:lnTo>
                    <a:pt x="2022" y="534"/>
                  </a:lnTo>
                  <a:lnTo>
                    <a:pt x="1981" y="522"/>
                  </a:lnTo>
                  <a:lnTo>
                    <a:pt x="1941" y="510"/>
                  </a:lnTo>
                  <a:lnTo>
                    <a:pt x="1907" y="498"/>
                  </a:lnTo>
                  <a:lnTo>
                    <a:pt x="1875" y="490"/>
                  </a:lnTo>
                  <a:lnTo>
                    <a:pt x="1846" y="481"/>
                  </a:lnTo>
                  <a:lnTo>
                    <a:pt x="1822" y="476"/>
                  </a:lnTo>
                  <a:lnTo>
                    <a:pt x="1803" y="473"/>
                  </a:lnTo>
                  <a:lnTo>
                    <a:pt x="1791" y="471"/>
                  </a:lnTo>
                  <a:lnTo>
                    <a:pt x="1773" y="469"/>
                  </a:lnTo>
                  <a:lnTo>
                    <a:pt x="1745" y="468"/>
                  </a:lnTo>
                  <a:lnTo>
                    <a:pt x="1715" y="463"/>
                  </a:lnTo>
                  <a:lnTo>
                    <a:pt x="1680" y="457"/>
                  </a:lnTo>
                  <a:lnTo>
                    <a:pt x="1646" y="451"/>
                  </a:lnTo>
                  <a:lnTo>
                    <a:pt x="1612" y="444"/>
                  </a:lnTo>
                  <a:lnTo>
                    <a:pt x="1583" y="437"/>
                  </a:lnTo>
                  <a:lnTo>
                    <a:pt x="1559" y="428"/>
                  </a:lnTo>
                  <a:lnTo>
                    <a:pt x="1457" y="393"/>
                  </a:lnTo>
                  <a:lnTo>
                    <a:pt x="1423" y="381"/>
                  </a:lnTo>
                  <a:lnTo>
                    <a:pt x="1385" y="369"/>
                  </a:lnTo>
                  <a:lnTo>
                    <a:pt x="1348" y="357"/>
                  </a:lnTo>
                  <a:lnTo>
                    <a:pt x="1312" y="343"/>
                  </a:lnTo>
                  <a:lnTo>
                    <a:pt x="1276" y="331"/>
                  </a:lnTo>
                  <a:lnTo>
                    <a:pt x="1244" y="319"/>
                  </a:lnTo>
                  <a:lnTo>
                    <a:pt x="1215" y="309"/>
                  </a:lnTo>
                  <a:lnTo>
                    <a:pt x="1192" y="299"/>
                  </a:lnTo>
                  <a:lnTo>
                    <a:pt x="1179" y="294"/>
                  </a:lnTo>
                  <a:lnTo>
                    <a:pt x="1162" y="287"/>
                  </a:lnTo>
                  <a:lnTo>
                    <a:pt x="1143" y="282"/>
                  </a:lnTo>
                  <a:lnTo>
                    <a:pt x="1121" y="276"/>
                  </a:lnTo>
                  <a:lnTo>
                    <a:pt x="1099" y="271"/>
                  </a:lnTo>
                  <a:lnTo>
                    <a:pt x="1073" y="268"/>
                  </a:lnTo>
                  <a:lnTo>
                    <a:pt x="1046" y="263"/>
                  </a:lnTo>
                  <a:lnTo>
                    <a:pt x="1017" y="258"/>
                  </a:lnTo>
                  <a:lnTo>
                    <a:pt x="986" y="254"/>
                  </a:lnTo>
                  <a:lnTo>
                    <a:pt x="955" y="249"/>
                  </a:lnTo>
                  <a:lnTo>
                    <a:pt x="925" y="246"/>
                  </a:lnTo>
                  <a:lnTo>
                    <a:pt x="892" y="242"/>
                  </a:lnTo>
                  <a:lnTo>
                    <a:pt x="860" y="237"/>
                  </a:lnTo>
                  <a:lnTo>
                    <a:pt x="829" y="234"/>
                  </a:lnTo>
                  <a:lnTo>
                    <a:pt x="797" y="230"/>
                  </a:lnTo>
                  <a:lnTo>
                    <a:pt x="766" y="227"/>
                  </a:lnTo>
                  <a:lnTo>
                    <a:pt x="739" y="225"/>
                  </a:lnTo>
                  <a:lnTo>
                    <a:pt x="728" y="224"/>
                  </a:lnTo>
                  <a:lnTo>
                    <a:pt x="715" y="220"/>
                  </a:lnTo>
                  <a:lnTo>
                    <a:pt x="699" y="215"/>
                  </a:lnTo>
                  <a:lnTo>
                    <a:pt x="681" y="210"/>
                  </a:lnTo>
                  <a:lnTo>
                    <a:pt x="662" y="203"/>
                  </a:lnTo>
                  <a:lnTo>
                    <a:pt x="641" y="196"/>
                  </a:lnTo>
                  <a:lnTo>
                    <a:pt x="619" y="188"/>
                  </a:lnTo>
                  <a:lnTo>
                    <a:pt x="595" y="179"/>
                  </a:lnTo>
                  <a:lnTo>
                    <a:pt x="573" y="171"/>
                  </a:lnTo>
                  <a:lnTo>
                    <a:pt x="549" y="162"/>
                  </a:lnTo>
                  <a:lnTo>
                    <a:pt x="525" y="152"/>
                  </a:lnTo>
                  <a:lnTo>
                    <a:pt x="501" y="143"/>
                  </a:lnTo>
                  <a:lnTo>
                    <a:pt x="479" y="135"/>
                  </a:lnTo>
                  <a:lnTo>
                    <a:pt x="459" y="126"/>
                  </a:lnTo>
                  <a:lnTo>
                    <a:pt x="438" y="118"/>
                  </a:lnTo>
                  <a:lnTo>
                    <a:pt x="420" y="111"/>
                  </a:lnTo>
                  <a:lnTo>
                    <a:pt x="360" y="89"/>
                  </a:lnTo>
                  <a:lnTo>
                    <a:pt x="346" y="84"/>
                  </a:lnTo>
                  <a:lnTo>
                    <a:pt x="327" y="78"/>
                  </a:lnTo>
                  <a:lnTo>
                    <a:pt x="307" y="73"/>
                  </a:lnTo>
                  <a:lnTo>
                    <a:pt x="281" y="66"/>
                  </a:lnTo>
                  <a:lnTo>
                    <a:pt x="254" y="60"/>
                  </a:lnTo>
                  <a:lnTo>
                    <a:pt x="227" y="51"/>
                  </a:lnTo>
                  <a:lnTo>
                    <a:pt x="196" y="44"/>
                  </a:lnTo>
                  <a:lnTo>
                    <a:pt x="167" y="37"/>
                  </a:lnTo>
                  <a:lnTo>
                    <a:pt x="138" y="31"/>
                  </a:lnTo>
                  <a:lnTo>
                    <a:pt x="111" y="24"/>
                  </a:lnTo>
                  <a:lnTo>
                    <a:pt x="85" y="17"/>
                  </a:lnTo>
                  <a:lnTo>
                    <a:pt x="61" y="12"/>
                  </a:lnTo>
                  <a:lnTo>
                    <a:pt x="43" y="7"/>
                  </a:lnTo>
                  <a:lnTo>
                    <a:pt x="25" y="3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05" name="Freeform 32"/>
            <p:cNvSpPr>
              <a:spLocks/>
            </p:cNvSpPr>
            <p:nvPr/>
          </p:nvSpPr>
          <p:spPr bwMode="auto">
            <a:xfrm>
              <a:off x="351" y="1127"/>
              <a:ext cx="1082" cy="323"/>
            </a:xfrm>
            <a:custGeom>
              <a:avLst/>
              <a:gdLst>
                <a:gd name="T0" fmla="*/ 18 w 2166"/>
                <a:gd name="T1" fmla="*/ 41 h 647"/>
                <a:gd name="T2" fmla="*/ 87 w 2166"/>
                <a:gd name="T3" fmla="*/ 49 h 647"/>
                <a:gd name="T4" fmla="*/ 193 w 2166"/>
                <a:gd name="T5" fmla="*/ 63 h 647"/>
                <a:gd name="T6" fmla="*/ 314 w 2166"/>
                <a:gd name="T7" fmla="*/ 87 h 647"/>
                <a:gd name="T8" fmla="*/ 425 w 2166"/>
                <a:gd name="T9" fmla="*/ 119 h 647"/>
                <a:gd name="T10" fmla="*/ 512 w 2166"/>
                <a:gd name="T11" fmla="*/ 160 h 647"/>
                <a:gd name="T12" fmla="*/ 628 w 2166"/>
                <a:gd name="T13" fmla="*/ 203 h 647"/>
                <a:gd name="T14" fmla="*/ 763 w 2166"/>
                <a:gd name="T15" fmla="*/ 241 h 647"/>
                <a:gd name="T16" fmla="*/ 898 w 2166"/>
                <a:gd name="T17" fmla="*/ 270 h 647"/>
                <a:gd name="T18" fmla="*/ 1010 w 2166"/>
                <a:gd name="T19" fmla="*/ 290 h 647"/>
                <a:gd name="T20" fmla="*/ 1079 w 2166"/>
                <a:gd name="T21" fmla="*/ 300 h 647"/>
                <a:gd name="T22" fmla="*/ 1159 w 2166"/>
                <a:gd name="T23" fmla="*/ 316 h 647"/>
                <a:gd name="T24" fmla="*/ 1244 w 2166"/>
                <a:gd name="T25" fmla="*/ 350 h 647"/>
                <a:gd name="T26" fmla="*/ 1324 w 2166"/>
                <a:gd name="T27" fmla="*/ 393 h 647"/>
                <a:gd name="T28" fmla="*/ 1376 w 2166"/>
                <a:gd name="T29" fmla="*/ 413 h 647"/>
                <a:gd name="T30" fmla="*/ 1432 w 2166"/>
                <a:gd name="T31" fmla="*/ 427 h 647"/>
                <a:gd name="T32" fmla="*/ 1490 w 2166"/>
                <a:gd name="T33" fmla="*/ 439 h 647"/>
                <a:gd name="T34" fmla="*/ 1550 w 2166"/>
                <a:gd name="T35" fmla="*/ 445 h 647"/>
                <a:gd name="T36" fmla="*/ 1606 w 2166"/>
                <a:gd name="T37" fmla="*/ 451 h 647"/>
                <a:gd name="T38" fmla="*/ 1727 w 2166"/>
                <a:gd name="T39" fmla="*/ 468 h 647"/>
                <a:gd name="T40" fmla="*/ 1797 w 2166"/>
                <a:gd name="T41" fmla="*/ 492 h 647"/>
                <a:gd name="T42" fmla="*/ 1882 w 2166"/>
                <a:gd name="T43" fmla="*/ 526 h 647"/>
                <a:gd name="T44" fmla="*/ 1969 w 2166"/>
                <a:gd name="T45" fmla="*/ 565 h 647"/>
                <a:gd name="T46" fmla="*/ 2050 w 2166"/>
                <a:gd name="T47" fmla="*/ 601 h 647"/>
                <a:gd name="T48" fmla="*/ 2150 w 2166"/>
                <a:gd name="T49" fmla="*/ 647 h 647"/>
                <a:gd name="T50" fmla="*/ 2087 w 2166"/>
                <a:gd name="T51" fmla="*/ 575 h 647"/>
                <a:gd name="T52" fmla="*/ 2009 w 2166"/>
                <a:gd name="T53" fmla="*/ 539 h 647"/>
                <a:gd name="T54" fmla="*/ 1922 w 2166"/>
                <a:gd name="T55" fmla="*/ 500 h 647"/>
                <a:gd name="T56" fmla="*/ 1833 w 2166"/>
                <a:gd name="T57" fmla="*/ 464 h 647"/>
                <a:gd name="T58" fmla="*/ 1756 w 2166"/>
                <a:gd name="T59" fmla="*/ 435 h 647"/>
                <a:gd name="T60" fmla="*/ 1696 w 2166"/>
                <a:gd name="T61" fmla="*/ 420 h 647"/>
                <a:gd name="T62" fmla="*/ 1574 w 2166"/>
                <a:gd name="T63" fmla="*/ 408 h 647"/>
                <a:gd name="T64" fmla="*/ 1517 w 2166"/>
                <a:gd name="T65" fmla="*/ 401 h 647"/>
                <a:gd name="T66" fmla="*/ 1461 w 2166"/>
                <a:gd name="T67" fmla="*/ 393 h 647"/>
                <a:gd name="T68" fmla="*/ 1408 w 2166"/>
                <a:gd name="T69" fmla="*/ 381 h 647"/>
                <a:gd name="T70" fmla="*/ 1359 w 2166"/>
                <a:gd name="T71" fmla="*/ 365 h 647"/>
                <a:gd name="T72" fmla="*/ 1294 w 2166"/>
                <a:gd name="T73" fmla="*/ 329 h 647"/>
                <a:gd name="T74" fmla="*/ 1198 w 2166"/>
                <a:gd name="T75" fmla="*/ 287 h 647"/>
                <a:gd name="T76" fmla="*/ 1111 w 2166"/>
                <a:gd name="T77" fmla="*/ 264 h 647"/>
                <a:gd name="T78" fmla="*/ 1040 w 2166"/>
                <a:gd name="T79" fmla="*/ 256 h 647"/>
                <a:gd name="T80" fmla="*/ 941 w 2166"/>
                <a:gd name="T81" fmla="*/ 237 h 647"/>
                <a:gd name="T82" fmla="*/ 813 w 2166"/>
                <a:gd name="T83" fmla="*/ 212 h 647"/>
                <a:gd name="T84" fmla="*/ 680 w 2166"/>
                <a:gd name="T85" fmla="*/ 177 h 647"/>
                <a:gd name="T86" fmla="*/ 563 w 2166"/>
                <a:gd name="T87" fmla="*/ 138 h 647"/>
                <a:gd name="T88" fmla="*/ 475 w 2166"/>
                <a:gd name="T89" fmla="*/ 97 h 647"/>
                <a:gd name="T90" fmla="*/ 369 w 2166"/>
                <a:gd name="T91" fmla="*/ 60 h 647"/>
                <a:gd name="T92" fmla="*/ 246 w 2166"/>
                <a:gd name="T93" fmla="*/ 32 h 647"/>
                <a:gd name="T94" fmla="*/ 132 w 2166"/>
                <a:gd name="T95" fmla="*/ 15 h 647"/>
                <a:gd name="T96" fmla="*/ 43 w 2166"/>
                <a:gd name="T97" fmla="*/ 3 h 647"/>
                <a:gd name="T98" fmla="*/ 4 w 2166"/>
                <a:gd name="T99" fmla="*/ 0 h 6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66"/>
                <a:gd name="T151" fmla="*/ 0 h 647"/>
                <a:gd name="T152" fmla="*/ 2166 w 2166"/>
                <a:gd name="T153" fmla="*/ 647 h 64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66" h="647">
                  <a:moveTo>
                    <a:pt x="0" y="39"/>
                  </a:moveTo>
                  <a:lnTo>
                    <a:pt x="6" y="39"/>
                  </a:lnTo>
                  <a:lnTo>
                    <a:pt x="18" y="41"/>
                  </a:lnTo>
                  <a:lnTo>
                    <a:pt x="35" y="42"/>
                  </a:lnTo>
                  <a:lnTo>
                    <a:pt x="58" y="44"/>
                  </a:lnTo>
                  <a:lnTo>
                    <a:pt x="87" y="49"/>
                  </a:lnTo>
                  <a:lnTo>
                    <a:pt x="120" y="53"/>
                  </a:lnTo>
                  <a:lnTo>
                    <a:pt x="156" y="58"/>
                  </a:lnTo>
                  <a:lnTo>
                    <a:pt x="193" y="63"/>
                  </a:lnTo>
                  <a:lnTo>
                    <a:pt x="234" y="72"/>
                  </a:lnTo>
                  <a:lnTo>
                    <a:pt x="273" y="78"/>
                  </a:lnTo>
                  <a:lnTo>
                    <a:pt x="314" y="87"/>
                  </a:lnTo>
                  <a:lnTo>
                    <a:pt x="354" y="97"/>
                  </a:lnTo>
                  <a:lnTo>
                    <a:pt x="389" y="107"/>
                  </a:lnTo>
                  <a:lnTo>
                    <a:pt x="425" y="119"/>
                  </a:lnTo>
                  <a:lnTo>
                    <a:pt x="456" y="131"/>
                  </a:lnTo>
                  <a:lnTo>
                    <a:pt x="483" y="145"/>
                  </a:lnTo>
                  <a:lnTo>
                    <a:pt x="512" y="160"/>
                  </a:lnTo>
                  <a:lnTo>
                    <a:pt x="548" y="176"/>
                  </a:lnTo>
                  <a:lnTo>
                    <a:pt x="586" y="189"/>
                  </a:lnTo>
                  <a:lnTo>
                    <a:pt x="628" y="203"/>
                  </a:lnTo>
                  <a:lnTo>
                    <a:pt x="673" y="217"/>
                  </a:lnTo>
                  <a:lnTo>
                    <a:pt x="717" y="229"/>
                  </a:lnTo>
                  <a:lnTo>
                    <a:pt x="763" y="241"/>
                  </a:lnTo>
                  <a:lnTo>
                    <a:pt x="809" y="251"/>
                  </a:lnTo>
                  <a:lnTo>
                    <a:pt x="855" y="261"/>
                  </a:lnTo>
                  <a:lnTo>
                    <a:pt x="898" y="270"/>
                  </a:lnTo>
                  <a:lnTo>
                    <a:pt x="939" y="278"/>
                  </a:lnTo>
                  <a:lnTo>
                    <a:pt x="978" y="285"/>
                  </a:lnTo>
                  <a:lnTo>
                    <a:pt x="1010" y="290"/>
                  </a:lnTo>
                  <a:lnTo>
                    <a:pt x="1040" y="295"/>
                  </a:lnTo>
                  <a:lnTo>
                    <a:pt x="1062" y="299"/>
                  </a:lnTo>
                  <a:lnTo>
                    <a:pt x="1079" y="300"/>
                  </a:lnTo>
                  <a:lnTo>
                    <a:pt x="1106" y="304"/>
                  </a:lnTo>
                  <a:lnTo>
                    <a:pt x="1133" y="309"/>
                  </a:lnTo>
                  <a:lnTo>
                    <a:pt x="1159" y="316"/>
                  </a:lnTo>
                  <a:lnTo>
                    <a:pt x="1186" y="324"/>
                  </a:lnTo>
                  <a:lnTo>
                    <a:pt x="1214" y="336"/>
                  </a:lnTo>
                  <a:lnTo>
                    <a:pt x="1244" y="350"/>
                  </a:lnTo>
                  <a:lnTo>
                    <a:pt x="1275" y="365"/>
                  </a:lnTo>
                  <a:lnTo>
                    <a:pt x="1309" y="384"/>
                  </a:lnTo>
                  <a:lnTo>
                    <a:pt x="1324" y="393"/>
                  </a:lnTo>
                  <a:lnTo>
                    <a:pt x="1341" y="399"/>
                  </a:lnTo>
                  <a:lnTo>
                    <a:pt x="1359" y="406"/>
                  </a:lnTo>
                  <a:lnTo>
                    <a:pt x="1376" y="413"/>
                  </a:lnTo>
                  <a:lnTo>
                    <a:pt x="1394" y="418"/>
                  </a:lnTo>
                  <a:lnTo>
                    <a:pt x="1413" y="423"/>
                  </a:lnTo>
                  <a:lnTo>
                    <a:pt x="1432" y="427"/>
                  </a:lnTo>
                  <a:lnTo>
                    <a:pt x="1451" y="432"/>
                  </a:lnTo>
                  <a:lnTo>
                    <a:pt x="1471" y="435"/>
                  </a:lnTo>
                  <a:lnTo>
                    <a:pt x="1490" y="439"/>
                  </a:lnTo>
                  <a:lnTo>
                    <a:pt x="1510" y="440"/>
                  </a:lnTo>
                  <a:lnTo>
                    <a:pt x="1529" y="444"/>
                  </a:lnTo>
                  <a:lnTo>
                    <a:pt x="1550" y="445"/>
                  </a:lnTo>
                  <a:lnTo>
                    <a:pt x="1568" y="447"/>
                  </a:lnTo>
                  <a:lnTo>
                    <a:pt x="1587" y="449"/>
                  </a:lnTo>
                  <a:lnTo>
                    <a:pt x="1606" y="451"/>
                  </a:lnTo>
                  <a:lnTo>
                    <a:pt x="1691" y="459"/>
                  </a:lnTo>
                  <a:lnTo>
                    <a:pt x="1707" y="463"/>
                  </a:lnTo>
                  <a:lnTo>
                    <a:pt x="1727" y="468"/>
                  </a:lnTo>
                  <a:lnTo>
                    <a:pt x="1748" y="474"/>
                  </a:lnTo>
                  <a:lnTo>
                    <a:pt x="1771" y="483"/>
                  </a:lnTo>
                  <a:lnTo>
                    <a:pt x="1797" y="492"/>
                  </a:lnTo>
                  <a:lnTo>
                    <a:pt x="1824" y="502"/>
                  </a:lnTo>
                  <a:lnTo>
                    <a:pt x="1853" y="514"/>
                  </a:lnTo>
                  <a:lnTo>
                    <a:pt x="1882" y="526"/>
                  </a:lnTo>
                  <a:lnTo>
                    <a:pt x="1911" y="539"/>
                  </a:lnTo>
                  <a:lnTo>
                    <a:pt x="1940" y="551"/>
                  </a:lnTo>
                  <a:lnTo>
                    <a:pt x="1969" y="565"/>
                  </a:lnTo>
                  <a:lnTo>
                    <a:pt x="1997" y="577"/>
                  </a:lnTo>
                  <a:lnTo>
                    <a:pt x="2024" y="589"/>
                  </a:lnTo>
                  <a:lnTo>
                    <a:pt x="2050" y="601"/>
                  </a:lnTo>
                  <a:lnTo>
                    <a:pt x="2073" y="611"/>
                  </a:lnTo>
                  <a:lnTo>
                    <a:pt x="2094" y="621"/>
                  </a:lnTo>
                  <a:lnTo>
                    <a:pt x="2150" y="647"/>
                  </a:lnTo>
                  <a:lnTo>
                    <a:pt x="2166" y="611"/>
                  </a:lnTo>
                  <a:lnTo>
                    <a:pt x="2109" y="585"/>
                  </a:lnTo>
                  <a:lnTo>
                    <a:pt x="2087" y="575"/>
                  </a:lnTo>
                  <a:lnTo>
                    <a:pt x="2061" y="563"/>
                  </a:lnTo>
                  <a:lnTo>
                    <a:pt x="2036" y="551"/>
                  </a:lnTo>
                  <a:lnTo>
                    <a:pt x="2009" y="539"/>
                  </a:lnTo>
                  <a:lnTo>
                    <a:pt x="1980" y="526"/>
                  </a:lnTo>
                  <a:lnTo>
                    <a:pt x="1951" y="514"/>
                  </a:lnTo>
                  <a:lnTo>
                    <a:pt x="1922" y="500"/>
                  </a:lnTo>
                  <a:lnTo>
                    <a:pt x="1891" y="486"/>
                  </a:lnTo>
                  <a:lnTo>
                    <a:pt x="1862" y="474"/>
                  </a:lnTo>
                  <a:lnTo>
                    <a:pt x="1833" y="464"/>
                  </a:lnTo>
                  <a:lnTo>
                    <a:pt x="1806" y="452"/>
                  </a:lnTo>
                  <a:lnTo>
                    <a:pt x="1780" y="444"/>
                  </a:lnTo>
                  <a:lnTo>
                    <a:pt x="1756" y="435"/>
                  </a:lnTo>
                  <a:lnTo>
                    <a:pt x="1734" y="428"/>
                  </a:lnTo>
                  <a:lnTo>
                    <a:pt x="1713" y="423"/>
                  </a:lnTo>
                  <a:lnTo>
                    <a:pt x="1696" y="420"/>
                  </a:lnTo>
                  <a:lnTo>
                    <a:pt x="1609" y="411"/>
                  </a:lnTo>
                  <a:lnTo>
                    <a:pt x="1592" y="410"/>
                  </a:lnTo>
                  <a:lnTo>
                    <a:pt x="1574" y="408"/>
                  </a:lnTo>
                  <a:lnTo>
                    <a:pt x="1555" y="406"/>
                  </a:lnTo>
                  <a:lnTo>
                    <a:pt x="1536" y="404"/>
                  </a:lnTo>
                  <a:lnTo>
                    <a:pt x="1517" y="401"/>
                  </a:lnTo>
                  <a:lnTo>
                    <a:pt x="1498" y="399"/>
                  </a:lnTo>
                  <a:lnTo>
                    <a:pt x="1480" y="396"/>
                  </a:lnTo>
                  <a:lnTo>
                    <a:pt x="1461" y="393"/>
                  </a:lnTo>
                  <a:lnTo>
                    <a:pt x="1442" y="389"/>
                  </a:lnTo>
                  <a:lnTo>
                    <a:pt x="1425" y="386"/>
                  </a:lnTo>
                  <a:lnTo>
                    <a:pt x="1408" y="381"/>
                  </a:lnTo>
                  <a:lnTo>
                    <a:pt x="1391" y="375"/>
                  </a:lnTo>
                  <a:lnTo>
                    <a:pt x="1374" y="370"/>
                  </a:lnTo>
                  <a:lnTo>
                    <a:pt x="1359" y="365"/>
                  </a:lnTo>
                  <a:lnTo>
                    <a:pt x="1343" y="357"/>
                  </a:lnTo>
                  <a:lnTo>
                    <a:pt x="1330" y="350"/>
                  </a:lnTo>
                  <a:lnTo>
                    <a:pt x="1294" y="329"/>
                  </a:lnTo>
                  <a:lnTo>
                    <a:pt x="1260" y="314"/>
                  </a:lnTo>
                  <a:lnTo>
                    <a:pt x="1229" y="299"/>
                  </a:lnTo>
                  <a:lnTo>
                    <a:pt x="1198" y="287"/>
                  </a:lnTo>
                  <a:lnTo>
                    <a:pt x="1169" y="278"/>
                  </a:lnTo>
                  <a:lnTo>
                    <a:pt x="1140" y="271"/>
                  </a:lnTo>
                  <a:lnTo>
                    <a:pt x="1111" y="264"/>
                  </a:lnTo>
                  <a:lnTo>
                    <a:pt x="1082" y="261"/>
                  </a:lnTo>
                  <a:lnTo>
                    <a:pt x="1063" y="259"/>
                  </a:lnTo>
                  <a:lnTo>
                    <a:pt x="1040" y="256"/>
                  </a:lnTo>
                  <a:lnTo>
                    <a:pt x="1010" y="251"/>
                  </a:lnTo>
                  <a:lnTo>
                    <a:pt x="976" y="244"/>
                  </a:lnTo>
                  <a:lnTo>
                    <a:pt x="941" y="237"/>
                  </a:lnTo>
                  <a:lnTo>
                    <a:pt x="900" y="230"/>
                  </a:lnTo>
                  <a:lnTo>
                    <a:pt x="857" y="222"/>
                  </a:lnTo>
                  <a:lnTo>
                    <a:pt x="813" y="212"/>
                  </a:lnTo>
                  <a:lnTo>
                    <a:pt x="768" y="201"/>
                  </a:lnTo>
                  <a:lnTo>
                    <a:pt x="724" y="189"/>
                  </a:lnTo>
                  <a:lnTo>
                    <a:pt x="680" y="177"/>
                  </a:lnTo>
                  <a:lnTo>
                    <a:pt x="639" y="165"/>
                  </a:lnTo>
                  <a:lnTo>
                    <a:pt x="599" y="152"/>
                  </a:lnTo>
                  <a:lnTo>
                    <a:pt x="563" y="138"/>
                  </a:lnTo>
                  <a:lnTo>
                    <a:pt x="531" y="124"/>
                  </a:lnTo>
                  <a:lnTo>
                    <a:pt x="504" y="111"/>
                  </a:lnTo>
                  <a:lnTo>
                    <a:pt x="475" y="97"/>
                  </a:lnTo>
                  <a:lnTo>
                    <a:pt x="442" y="83"/>
                  </a:lnTo>
                  <a:lnTo>
                    <a:pt x="407" y="72"/>
                  </a:lnTo>
                  <a:lnTo>
                    <a:pt x="369" y="60"/>
                  </a:lnTo>
                  <a:lnTo>
                    <a:pt x="328" y="49"/>
                  </a:lnTo>
                  <a:lnTo>
                    <a:pt x="287" y="41"/>
                  </a:lnTo>
                  <a:lnTo>
                    <a:pt x="246" y="32"/>
                  </a:lnTo>
                  <a:lnTo>
                    <a:pt x="207" y="25"/>
                  </a:lnTo>
                  <a:lnTo>
                    <a:pt x="168" y="20"/>
                  </a:lnTo>
                  <a:lnTo>
                    <a:pt x="132" y="15"/>
                  </a:lnTo>
                  <a:lnTo>
                    <a:pt x="98" y="10"/>
                  </a:lnTo>
                  <a:lnTo>
                    <a:pt x="69" y="7"/>
                  </a:lnTo>
                  <a:lnTo>
                    <a:pt x="43" y="3"/>
                  </a:lnTo>
                  <a:lnTo>
                    <a:pt x="24" y="2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06" name="Freeform 33"/>
            <p:cNvSpPr>
              <a:spLocks/>
            </p:cNvSpPr>
            <p:nvPr/>
          </p:nvSpPr>
          <p:spPr bwMode="auto">
            <a:xfrm>
              <a:off x="331" y="1233"/>
              <a:ext cx="696" cy="214"/>
            </a:xfrm>
            <a:custGeom>
              <a:avLst/>
              <a:gdLst>
                <a:gd name="T0" fmla="*/ 7 w 1392"/>
                <a:gd name="T1" fmla="*/ 39 h 428"/>
                <a:gd name="T2" fmla="*/ 51 w 1392"/>
                <a:gd name="T3" fmla="*/ 49 h 428"/>
                <a:gd name="T4" fmla="*/ 126 w 1392"/>
                <a:gd name="T5" fmla="*/ 70 h 428"/>
                <a:gd name="T6" fmla="*/ 222 w 1392"/>
                <a:gd name="T7" fmla="*/ 93 h 428"/>
                <a:gd name="T8" fmla="*/ 328 w 1392"/>
                <a:gd name="T9" fmla="*/ 119 h 428"/>
                <a:gd name="T10" fmla="*/ 428 w 1392"/>
                <a:gd name="T11" fmla="*/ 146 h 428"/>
                <a:gd name="T12" fmla="*/ 517 w 1392"/>
                <a:gd name="T13" fmla="*/ 170 h 428"/>
                <a:gd name="T14" fmla="*/ 579 w 1392"/>
                <a:gd name="T15" fmla="*/ 189 h 428"/>
                <a:gd name="T16" fmla="*/ 613 w 1392"/>
                <a:gd name="T17" fmla="*/ 201 h 428"/>
                <a:gd name="T18" fmla="*/ 650 w 1392"/>
                <a:gd name="T19" fmla="*/ 211 h 428"/>
                <a:gd name="T20" fmla="*/ 698 w 1392"/>
                <a:gd name="T21" fmla="*/ 223 h 428"/>
                <a:gd name="T22" fmla="*/ 753 w 1392"/>
                <a:gd name="T23" fmla="*/ 235 h 428"/>
                <a:gd name="T24" fmla="*/ 809 w 1392"/>
                <a:gd name="T25" fmla="*/ 247 h 428"/>
                <a:gd name="T26" fmla="*/ 865 w 1392"/>
                <a:gd name="T27" fmla="*/ 259 h 428"/>
                <a:gd name="T28" fmla="*/ 915 w 1392"/>
                <a:gd name="T29" fmla="*/ 273 h 428"/>
                <a:gd name="T30" fmla="*/ 952 w 1392"/>
                <a:gd name="T31" fmla="*/ 285 h 428"/>
                <a:gd name="T32" fmla="*/ 980 w 1392"/>
                <a:gd name="T33" fmla="*/ 297 h 428"/>
                <a:gd name="T34" fmla="*/ 1024 w 1392"/>
                <a:gd name="T35" fmla="*/ 314 h 428"/>
                <a:gd name="T36" fmla="*/ 1085 w 1392"/>
                <a:gd name="T37" fmla="*/ 334 h 428"/>
                <a:gd name="T38" fmla="*/ 1154 w 1392"/>
                <a:gd name="T39" fmla="*/ 356 h 428"/>
                <a:gd name="T40" fmla="*/ 1225 w 1392"/>
                <a:gd name="T41" fmla="*/ 379 h 428"/>
                <a:gd name="T42" fmla="*/ 1290 w 1392"/>
                <a:gd name="T43" fmla="*/ 399 h 428"/>
                <a:gd name="T44" fmla="*/ 1343 w 1392"/>
                <a:gd name="T45" fmla="*/ 416 h 428"/>
                <a:gd name="T46" fmla="*/ 1375 w 1392"/>
                <a:gd name="T47" fmla="*/ 426 h 428"/>
                <a:gd name="T48" fmla="*/ 1392 w 1392"/>
                <a:gd name="T49" fmla="*/ 391 h 428"/>
                <a:gd name="T50" fmla="*/ 1375 w 1392"/>
                <a:gd name="T51" fmla="*/ 385 h 428"/>
                <a:gd name="T52" fmla="*/ 1334 w 1392"/>
                <a:gd name="T53" fmla="*/ 372 h 428"/>
                <a:gd name="T54" fmla="*/ 1276 w 1392"/>
                <a:gd name="T55" fmla="*/ 353 h 428"/>
                <a:gd name="T56" fmla="*/ 1208 w 1392"/>
                <a:gd name="T57" fmla="*/ 332 h 428"/>
                <a:gd name="T58" fmla="*/ 1137 w 1392"/>
                <a:gd name="T59" fmla="*/ 309 h 428"/>
                <a:gd name="T60" fmla="*/ 1070 w 1392"/>
                <a:gd name="T61" fmla="*/ 286 h 428"/>
                <a:gd name="T62" fmla="*/ 1017 w 1392"/>
                <a:gd name="T63" fmla="*/ 268 h 428"/>
                <a:gd name="T64" fmla="*/ 983 w 1392"/>
                <a:gd name="T65" fmla="*/ 254 h 428"/>
                <a:gd name="T66" fmla="*/ 951 w 1392"/>
                <a:gd name="T67" fmla="*/ 242 h 428"/>
                <a:gd name="T68" fmla="*/ 904 w 1392"/>
                <a:gd name="T69" fmla="*/ 228 h 428"/>
                <a:gd name="T70" fmla="*/ 850 w 1392"/>
                <a:gd name="T71" fmla="*/ 216 h 428"/>
                <a:gd name="T72" fmla="*/ 788 w 1392"/>
                <a:gd name="T73" fmla="*/ 203 h 428"/>
                <a:gd name="T74" fmla="*/ 736 w 1392"/>
                <a:gd name="T75" fmla="*/ 191 h 428"/>
                <a:gd name="T76" fmla="*/ 686 w 1392"/>
                <a:gd name="T77" fmla="*/ 181 h 428"/>
                <a:gd name="T78" fmla="*/ 643 w 1392"/>
                <a:gd name="T79" fmla="*/ 169 h 428"/>
                <a:gd name="T80" fmla="*/ 613 w 1392"/>
                <a:gd name="T81" fmla="*/ 158 h 428"/>
                <a:gd name="T82" fmla="*/ 567 w 1392"/>
                <a:gd name="T83" fmla="*/ 143 h 428"/>
                <a:gd name="T84" fmla="*/ 490 w 1392"/>
                <a:gd name="T85" fmla="*/ 122 h 428"/>
                <a:gd name="T86" fmla="*/ 396 w 1392"/>
                <a:gd name="T87" fmla="*/ 97 h 428"/>
                <a:gd name="T88" fmla="*/ 292 w 1392"/>
                <a:gd name="T89" fmla="*/ 70 h 428"/>
                <a:gd name="T90" fmla="*/ 190 w 1392"/>
                <a:gd name="T91" fmla="*/ 44 h 428"/>
                <a:gd name="T92" fmla="*/ 103 w 1392"/>
                <a:gd name="T93" fmla="*/ 22 h 428"/>
                <a:gd name="T94" fmla="*/ 38 w 1392"/>
                <a:gd name="T95" fmla="*/ 6 h 428"/>
                <a:gd name="T96" fmla="*/ 9 w 1392"/>
                <a:gd name="T97" fmla="*/ 0 h 4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92"/>
                <a:gd name="T148" fmla="*/ 0 h 428"/>
                <a:gd name="T149" fmla="*/ 1392 w 1392"/>
                <a:gd name="T150" fmla="*/ 428 h 42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92" h="428">
                  <a:moveTo>
                    <a:pt x="0" y="37"/>
                  </a:moveTo>
                  <a:lnTo>
                    <a:pt x="7" y="39"/>
                  </a:lnTo>
                  <a:lnTo>
                    <a:pt x="24" y="44"/>
                  </a:lnTo>
                  <a:lnTo>
                    <a:pt x="51" y="49"/>
                  </a:lnTo>
                  <a:lnTo>
                    <a:pt x="86" y="59"/>
                  </a:lnTo>
                  <a:lnTo>
                    <a:pt x="126" y="70"/>
                  </a:lnTo>
                  <a:lnTo>
                    <a:pt x="173" y="80"/>
                  </a:lnTo>
                  <a:lnTo>
                    <a:pt x="222" y="93"/>
                  </a:lnTo>
                  <a:lnTo>
                    <a:pt x="275" y="105"/>
                  </a:lnTo>
                  <a:lnTo>
                    <a:pt x="328" y="119"/>
                  </a:lnTo>
                  <a:lnTo>
                    <a:pt x="379" y="133"/>
                  </a:lnTo>
                  <a:lnTo>
                    <a:pt x="428" y="146"/>
                  </a:lnTo>
                  <a:lnTo>
                    <a:pt x="475" y="158"/>
                  </a:lnTo>
                  <a:lnTo>
                    <a:pt x="517" y="170"/>
                  </a:lnTo>
                  <a:lnTo>
                    <a:pt x="551" y="181"/>
                  </a:lnTo>
                  <a:lnTo>
                    <a:pt x="579" y="189"/>
                  </a:lnTo>
                  <a:lnTo>
                    <a:pt x="597" y="196"/>
                  </a:lnTo>
                  <a:lnTo>
                    <a:pt x="613" y="201"/>
                  </a:lnTo>
                  <a:lnTo>
                    <a:pt x="630" y="206"/>
                  </a:lnTo>
                  <a:lnTo>
                    <a:pt x="650" y="211"/>
                  </a:lnTo>
                  <a:lnTo>
                    <a:pt x="674" y="218"/>
                  </a:lnTo>
                  <a:lnTo>
                    <a:pt x="698" y="223"/>
                  </a:lnTo>
                  <a:lnTo>
                    <a:pt x="725" y="230"/>
                  </a:lnTo>
                  <a:lnTo>
                    <a:pt x="753" y="235"/>
                  </a:lnTo>
                  <a:lnTo>
                    <a:pt x="780" y="242"/>
                  </a:lnTo>
                  <a:lnTo>
                    <a:pt x="809" y="247"/>
                  </a:lnTo>
                  <a:lnTo>
                    <a:pt x="838" y="254"/>
                  </a:lnTo>
                  <a:lnTo>
                    <a:pt x="865" y="259"/>
                  </a:lnTo>
                  <a:lnTo>
                    <a:pt x="891" y="266"/>
                  </a:lnTo>
                  <a:lnTo>
                    <a:pt x="915" y="273"/>
                  </a:lnTo>
                  <a:lnTo>
                    <a:pt x="935" y="278"/>
                  </a:lnTo>
                  <a:lnTo>
                    <a:pt x="952" y="285"/>
                  </a:lnTo>
                  <a:lnTo>
                    <a:pt x="966" y="290"/>
                  </a:lnTo>
                  <a:lnTo>
                    <a:pt x="980" y="297"/>
                  </a:lnTo>
                  <a:lnTo>
                    <a:pt x="1000" y="303"/>
                  </a:lnTo>
                  <a:lnTo>
                    <a:pt x="1024" y="314"/>
                  </a:lnTo>
                  <a:lnTo>
                    <a:pt x="1053" y="322"/>
                  </a:lnTo>
                  <a:lnTo>
                    <a:pt x="1085" y="334"/>
                  </a:lnTo>
                  <a:lnTo>
                    <a:pt x="1119" y="344"/>
                  </a:lnTo>
                  <a:lnTo>
                    <a:pt x="1154" y="356"/>
                  </a:lnTo>
                  <a:lnTo>
                    <a:pt x="1189" y="368"/>
                  </a:lnTo>
                  <a:lnTo>
                    <a:pt x="1225" y="379"/>
                  </a:lnTo>
                  <a:lnTo>
                    <a:pt x="1259" y="391"/>
                  </a:lnTo>
                  <a:lnTo>
                    <a:pt x="1290" y="399"/>
                  </a:lnTo>
                  <a:lnTo>
                    <a:pt x="1319" y="408"/>
                  </a:lnTo>
                  <a:lnTo>
                    <a:pt x="1343" y="416"/>
                  </a:lnTo>
                  <a:lnTo>
                    <a:pt x="1362" y="421"/>
                  </a:lnTo>
                  <a:lnTo>
                    <a:pt x="1375" y="426"/>
                  </a:lnTo>
                  <a:lnTo>
                    <a:pt x="1382" y="428"/>
                  </a:lnTo>
                  <a:lnTo>
                    <a:pt x="1392" y="391"/>
                  </a:lnTo>
                  <a:lnTo>
                    <a:pt x="1387" y="389"/>
                  </a:lnTo>
                  <a:lnTo>
                    <a:pt x="1375" y="385"/>
                  </a:lnTo>
                  <a:lnTo>
                    <a:pt x="1358" y="380"/>
                  </a:lnTo>
                  <a:lnTo>
                    <a:pt x="1334" y="372"/>
                  </a:lnTo>
                  <a:lnTo>
                    <a:pt x="1307" y="363"/>
                  </a:lnTo>
                  <a:lnTo>
                    <a:pt x="1276" y="353"/>
                  </a:lnTo>
                  <a:lnTo>
                    <a:pt x="1242" y="343"/>
                  </a:lnTo>
                  <a:lnTo>
                    <a:pt x="1208" y="332"/>
                  </a:lnTo>
                  <a:lnTo>
                    <a:pt x="1172" y="321"/>
                  </a:lnTo>
                  <a:lnTo>
                    <a:pt x="1137" y="309"/>
                  </a:lnTo>
                  <a:lnTo>
                    <a:pt x="1102" y="297"/>
                  </a:lnTo>
                  <a:lnTo>
                    <a:pt x="1070" y="286"/>
                  </a:lnTo>
                  <a:lnTo>
                    <a:pt x="1041" y="276"/>
                  </a:lnTo>
                  <a:lnTo>
                    <a:pt x="1017" y="268"/>
                  </a:lnTo>
                  <a:lnTo>
                    <a:pt x="997" y="261"/>
                  </a:lnTo>
                  <a:lnTo>
                    <a:pt x="983" y="254"/>
                  </a:lnTo>
                  <a:lnTo>
                    <a:pt x="969" y="247"/>
                  </a:lnTo>
                  <a:lnTo>
                    <a:pt x="951" y="242"/>
                  </a:lnTo>
                  <a:lnTo>
                    <a:pt x="930" y="235"/>
                  </a:lnTo>
                  <a:lnTo>
                    <a:pt x="904" y="228"/>
                  </a:lnTo>
                  <a:lnTo>
                    <a:pt x="879" y="223"/>
                  </a:lnTo>
                  <a:lnTo>
                    <a:pt x="850" y="216"/>
                  </a:lnTo>
                  <a:lnTo>
                    <a:pt x="819" y="210"/>
                  </a:lnTo>
                  <a:lnTo>
                    <a:pt x="788" y="203"/>
                  </a:lnTo>
                  <a:lnTo>
                    <a:pt x="763" y="198"/>
                  </a:lnTo>
                  <a:lnTo>
                    <a:pt x="736" y="191"/>
                  </a:lnTo>
                  <a:lnTo>
                    <a:pt x="710" y="186"/>
                  </a:lnTo>
                  <a:lnTo>
                    <a:pt x="686" y="181"/>
                  </a:lnTo>
                  <a:lnTo>
                    <a:pt x="664" y="174"/>
                  </a:lnTo>
                  <a:lnTo>
                    <a:pt x="643" y="169"/>
                  </a:lnTo>
                  <a:lnTo>
                    <a:pt x="626" y="163"/>
                  </a:lnTo>
                  <a:lnTo>
                    <a:pt x="613" y="158"/>
                  </a:lnTo>
                  <a:lnTo>
                    <a:pt x="594" y="151"/>
                  </a:lnTo>
                  <a:lnTo>
                    <a:pt x="567" y="143"/>
                  </a:lnTo>
                  <a:lnTo>
                    <a:pt x="531" y="133"/>
                  </a:lnTo>
                  <a:lnTo>
                    <a:pt x="490" y="122"/>
                  </a:lnTo>
                  <a:lnTo>
                    <a:pt x="444" y="111"/>
                  </a:lnTo>
                  <a:lnTo>
                    <a:pt x="396" y="97"/>
                  </a:lnTo>
                  <a:lnTo>
                    <a:pt x="343" y="83"/>
                  </a:lnTo>
                  <a:lnTo>
                    <a:pt x="292" y="70"/>
                  </a:lnTo>
                  <a:lnTo>
                    <a:pt x="239" y="58"/>
                  </a:lnTo>
                  <a:lnTo>
                    <a:pt x="190" y="44"/>
                  </a:lnTo>
                  <a:lnTo>
                    <a:pt x="144" y="32"/>
                  </a:lnTo>
                  <a:lnTo>
                    <a:pt x="103" y="22"/>
                  </a:lnTo>
                  <a:lnTo>
                    <a:pt x="67" y="13"/>
                  </a:lnTo>
                  <a:lnTo>
                    <a:pt x="38" y="6"/>
                  </a:lnTo>
                  <a:lnTo>
                    <a:pt x="19" y="1"/>
                  </a:lnTo>
                  <a:lnTo>
                    <a:pt x="9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07" name="Freeform 34"/>
            <p:cNvSpPr>
              <a:spLocks/>
            </p:cNvSpPr>
            <p:nvPr/>
          </p:nvSpPr>
          <p:spPr bwMode="auto">
            <a:xfrm>
              <a:off x="341" y="1345"/>
              <a:ext cx="282" cy="103"/>
            </a:xfrm>
            <a:custGeom>
              <a:avLst/>
              <a:gdLst>
                <a:gd name="T0" fmla="*/ 0 w 563"/>
                <a:gd name="T1" fmla="*/ 38 h 207"/>
                <a:gd name="T2" fmla="*/ 7 w 563"/>
                <a:gd name="T3" fmla="*/ 41 h 207"/>
                <a:gd name="T4" fmla="*/ 24 w 563"/>
                <a:gd name="T5" fmla="*/ 46 h 207"/>
                <a:gd name="T6" fmla="*/ 51 w 563"/>
                <a:gd name="T7" fmla="*/ 57 h 207"/>
                <a:gd name="T8" fmla="*/ 82 w 563"/>
                <a:gd name="T9" fmla="*/ 67 h 207"/>
                <a:gd name="T10" fmla="*/ 116 w 563"/>
                <a:gd name="T11" fmla="*/ 80 h 207"/>
                <a:gd name="T12" fmla="*/ 150 w 563"/>
                <a:gd name="T13" fmla="*/ 92 h 207"/>
                <a:gd name="T14" fmla="*/ 181 w 563"/>
                <a:gd name="T15" fmla="*/ 104 h 207"/>
                <a:gd name="T16" fmla="*/ 206 w 563"/>
                <a:gd name="T17" fmla="*/ 116 h 207"/>
                <a:gd name="T18" fmla="*/ 218 w 563"/>
                <a:gd name="T19" fmla="*/ 121 h 207"/>
                <a:gd name="T20" fmla="*/ 233 w 563"/>
                <a:gd name="T21" fmla="*/ 128 h 207"/>
                <a:gd name="T22" fmla="*/ 252 w 563"/>
                <a:gd name="T23" fmla="*/ 133 h 207"/>
                <a:gd name="T24" fmla="*/ 273 w 563"/>
                <a:gd name="T25" fmla="*/ 139 h 207"/>
                <a:gd name="T26" fmla="*/ 295 w 563"/>
                <a:gd name="T27" fmla="*/ 144 h 207"/>
                <a:gd name="T28" fmla="*/ 319 w 563"/>
                <a:gd name="T29" fmla="*/ 149 h 207"/>
                <a:gd name="T30" fmla="*/ 344 w 563"/>
                <a:gd name="T31" fmla="*/ 156 h 207"/>
                <a:gd name="T32" fmla="*/ 370 w 563"/>
                <a:gd name="T33" fmla="*/ 161 h 207"/>
                <a:gd name="T34" fmla="*/ 394 w 563"/>
                <a:gd name="T35" fmla="*/ 166 h 207"/>
                <a:gd name="T36" fmla="*/ 419 w 563"/>
                <a:gd name="T37" fmla="*/ 173 h 207"/>
                <a:gd name="T38" fmla="*/ 445 w 563"/>
                <a:gd name="T39" fmla="*/ 178 h 207"/>
                <a:gd name="T40" fmla="*/ 471 w 563"/>
                <a:gd name="T41" fmla="*/ 185 h 207"/>
                <a:gd name="T42" fmla="*/ 493 w 563"/>
                <a:gd name="T43" fmla="*/ 190 h 207"/>
                <a:gd name="T44" fmla="*/ 512 w 563"/>
                <a:gd name="T45" fmla="*/ 197 h 207"/>
                <a:gd name="T46" fmla="*/ 525 w 563"/>
                <a:gd name="T47" fmla="*/ 202 h 207"/>
                <a:gd name="T48" fmla="*/ 534 w 563"/>
                <a:gd name="T49" fmla="*/ 207 h 207"/>
                <a:gd name="T50" fmla="*/ 563 w 563"/>
                <a:gd name="T51" fmla="*/ 179 h 207"/>
                <a:gd name="T52" fmla="*/ 554 w 563"/>
                <a:gd name="T53" fmla="*/ 173 h 207"/>
                <a:gd name="T54" fmla="*/ 542 w 563"/>
                <a:gd name="T55" fmla="*/ 168 h 207"/>
                <a:gd name="T56" fmla="*/ 525 w 563"/>
                <a:gd name="T57" fmla="*/ 161 h 207"/>
                <a:gd name="T58" fmla="*/ 505 w 563"/>
                <a:gd name="T59" fmla="*/ 154 h 207"/>
                <a:gd name="T60" fmla="*/ 481 w 563"/>
                <a:gd name="T61" fmla="*/ 147 h 207"/>
                <a:gd name="T62" fmla="*/ 452 w 563"/>
                <a:gd name="T63" fmla="*/ 140 h 207"/>
                <a:gd name="T64" fmla="*/ 418 w 563"/>
                <a:gd name="T65" fmla="*/ 132 h 207"/>
                <a:gd name="T66" fmla="*/ 378 w 563"/>
                <a:gd name="T67" fmla="*/ 123 h 207"/>
                <a:gd name="T68" fmla="*/ 355 w 563"/>
                <a:gd name="T69" fmla="*/ 118 h 207"/>
                <a:gd name="T70" fmla="*/ 331 w 563"/>
                <a:gd name="T71" fmla="*/ 113 h 207"/>
                <a:gd name="T72" fmla="*/ 307 w 563"/>
                <a:gd name="T73" fmla="*/ 108 h 207"/>
                <a:gd name="T74" fmla="*/ 286 w 563"/>
                <a:gd name="T75" fmla="*/ 103 h 207"/>
                <a:gd name="T76" fmla="*/ 266 w 563"/>
                <a:gd name="T77" fmla="*/ 98 h 207"/>
                <a:gd name="T78" fmla="*/ 249 w 563"/>
                <a:gd name="T79" fmla="*/ 92 h 207"/>
                <a:gd name="T80" fmla="*/ 235 w 563"/>
                <a:gd name="T81" fmla="*/ 87 h 207"/>
                <a:gd name="T82" fmla="*/ 223 w 563"/>
                <a:gd name="T83" fmla="*/ 82 h 207"/>
                <a:gd name="T84" fmla="*/ 198 w 563"/>
                <a:gd name="T85" fmla="*/ 70 h 207"/>
                <a:gd name="T86" fmla="*/ 167 w 563"/>
                <a:gd name="T87" fmla="*/ 58 h 207"/>
                <a:gd name="T88" fmla="*/ 133 w 563"/>
                <a:gd name="T89" fmla="*/ 45 h 207"/>
                <a:gd name="T90" fmla="*/ 99 w 563"/>
                <a:gd name="T91" fmla="*/ 31 h 207"/>
                <a:gd name="T92" fmla="*/ 66 w 563"/>
                <a:gd name="T93" fmla="*/ 21 h 207"/>
                <a:gd name="T94" fmla="*/ 39 w 563"/>
                <a:gd name="T95" fmla="*/ 10 h 207"/>
                <a:gd name="T96" fmla="*/ 20 w 563"/>
                <a:gd name="T97" fmla="*/ 4 h 207"/>
                <a:gd name="T98" fmla="*/ 12 w 563"/>
                <a:gd name="T99" fmla="*/ 0 h 207"/>
                <a:gd name="T100" fmla="*/ 0 w 563"/>
                <a:gd name="T101" fmla="*/ 38 h 2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3"/>
                <a:gd name="T154" fmla="*/ 0 h 207"/>
                <a:gd name="T155" fmla="*/ 563 w 563"/>
                <a:gd name="T156" fmla="*/ 207 h 20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3" h="207">
                  <a:moveTo>
                    <a:pt x="0" y="38"/>
                  </a:moveTo>
                  <a:lnTo>
                    <a:pt x="7" y="41"/>
                  </a:lnTo>
                  <a:lnTo>
                    <a:pt x="24" y="46"/>
                  </a:lnTo>
                  <a:lnTo>
                    <a:pt x="51" y="57"/>
                  </a:lnTo>
                  <a:lnTo>
                    <a:pt x="82" y="67"/>
                  </a:lnTo>
                  <a:lnTo>
                    <a:pt x="116" y="80"/>
                  </a:lnTo>
                  <a:lnTo>
                    <a:pt x="150" y="92"/>
                  </a:lnTo>
                  <a:lnTo>
                    <a:pt x="181" y="104"/>
                  </a:lnTo>
                  <a:lnTo>
                    <a:pt x="206" y="116"/>
                  </a:lnTo>
                  <a:lnTo>
                    <a:pt x="218" y="121"/>
                  </a:lnTo>
                  <a:lnTo>
                    <a:pt x="233" y="128"/>
                  </a:lnTo>
                  <a:lnTo>
                    <a:pt x="252" y="133"/>
                  </a:lnTo>
                  <a:lnTo>
                    <a:pt x="273" y="139"/>
                  </a:lnTo>
                  <a:lnTo>
                    <a:pt x="295" y="144"/>
                  </a:lnTo>
                  <a:lnTo>
                    <a:pt x="319" y="149"/>
                  </a:lnTo>
                  <a:lnTo>
                    <a:pt x="344" y="156"/>
                  </a:lnTo>
                  <a:lnTo>
                    <a:pt x="370" y="161"/>
                  </a:lnTo>
                  <a:lnTo>
                    <a:pt x="394" y="166"/>
                  </a:lnTo>
                  <a:lnTo>
                    <a:pt x="419" y="173"/>
                  </a:lnTo>
                  <a:lnTo>
                    <a:pt x="445" y="178"/>
                  </a:lnTo>
                  <a:lnTo>
                    <a:pt x="471" y="185"/>
                  </a:lnTo>
                  <a:lnTo>
                    <a:pt x="493" y="190"/>
                  </a:lnTo>
                  <a:lnTo>
                    <a:pt x="512" y="197"/>
                  </a:lnTo>
                  <a:lnTo>
                    <a:pt x="525" y="202"/>
                  </a:lnTo>
                  <a:lnTo>
                    <a:pt x="534" y="207"/>
                  </a:lnTo>
                  <a:lnTo>
                    <a:pt x="563" y="179"/>
                  </a:lnTo>
                  <a:lnTo>
                    <a:pt x="554" y="173"/>
                  </a:lnTo>
                  <a:lnTo>
                    <a:pt x="542" y="168"/>
                  </a:lnTo>
                  <a:lnTo>
                    <a:pt x="525" y="161"/>
                  </a:lnTo>
                  <a:lnTo>
                    <a:pt x="505" y="154"/>
                  </a:lnTo>
                  <a:lnTo>
                    <a:pt x="481" y="147"/>
                  </a:lnTo>
                  <a:lnTo>
                    <a:pt x="452" y="140"/>
                  </a:lnTo>
                  <a:lnTo>
                    <a:pt x="418" y="132"/>
                  </a:lnTo>
                  <a:lnTo>
                    <a:pt x="378" y="123"/>
                  </a:lnTo>
                  <a:lnTo>
                    <a:pt x="355" y="118"/>
                  </a:lnTo>
                  <a:lnTo>
                    <a:pt x="331" y="113"/>
                  </a:lnTo>
                  <a:lnTo>
                    <a:pt x="307" y="108"/>
                  </a:lnTo>
                  <a:lnTo>
                    <a:pt x="286" y="103"/>
                  </a:lnTo>
                  <a:lnTo>
                    <a:pt x="266" y="98"/>
                  </a:lnTo>
                  <a:lnTo>
                    <a:pt x="249" y="92"/>
                  </a:lnTo>
                  <a:lnTo>
                    <a:pt x="235" y="87"/>
                  </a:lnTo>
                  <a:lnTo>
                    <a:pt x="223" y="82"/>
                  </a:lnTo>
                  <a:lnTo>
                    <a:pt x="198" y="70"/>
                  </a:lnTo>
                  <a:lnTo>
                    <a:pt x="167" y="58"/>
                  </a:lnTo>
                  <a:lnTo>
                    <a:pt x="133" y="45"/>
                  </a:lnTo>
                  <a:lnTo>
                    <a:pt x="99" y="31"/>
                  </a:lnTo>
                  <a:lnTo>
                    <a:pt x="66" y="21"/>
                  </a:lnTo>
                  <a:lnTo>
                    <a:pt x="39" y="10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08" name="Freeform 35"/>
            <p:cNvSpPr>
              <a:spLocks/>
            </p:cNvSpPr>
            <p:nvPr/>
          </p:nvSpPr>
          <p:spPr bwMode="auto">
            <a:xfrm>
              <a:off x="883" y="916"/>
              <a:ext cx="966" cy="391"/>
            </a:xfrm>
            <a:custGeom>
              <a:avLst/>
              <a:gdLst>
                <a:gd name="T0" fmla="*/ 167 w 1931"/>
                <a:gd name="T1" fmla="*/ 0 h 782"/>
                <a:gd name="T2" fmla="*/ 1918 w 1931"/>
                <a:gd name="T3" fmla="*/ 521 h 782"/>
                <a:gd name="T4" fmla="*/ 1931 w 1931"/>
                <a:gd name="T5" fmla="*/ 782 h 782"/>
                <a:gd name="T6" fmla="*/ 0 w 1931"/>
                <a:gd name="T7" fmla="*/ 195 h 782"/>
                <a:gd name="T8" fmla="*/ 167 w 1931"/>
                <a:gd name="T9" fmla="*/ 0 h 7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1"/>
                <a:gd name="T16" fmla="*/ 0 h 782"/>
                <a:gd name="T17" fmla="*/ 1931 w 1931"/>
                <a:gd name="T18" fmla="*/ 782 h 7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1" h="782">
                  <a:moveTo>
                    <a:pt x="167" y="0"/>
                  </a:moveTo>
                  <a:lnTo>
                    <a:pt x="1918" y="521"/>
                  </a:lnTo>
                  <a:lnTo>
                    <a:pt x="1931" y="782"/>
                  </a:lnTo>
                  <a:lnTo>
                    <a:pt x="0" y="19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09" name="Freeform 36"/>
            <p:cNvSpPr>
              <a:spLocks/>
            </p:cNvSpPr>
            <p:nvPr/>
          </p:nvSpPr>
          <p:spPr bwMode="auto">
            <a:xfrm>
              <a:off x="204" y="341"/>
              <a:ext cx="813" cy="813"/>
            </a:xfrm>
            <a:custGeom>
              <a:avLst/>
              <a:gdLst>
                <a:gd name="T0" fmla="*/ 1623 w 1626"/>
                <a:gd name="T1" fmla="*/ 896 h 1625"/>
                <a:gd name="T2" fmla="*/ 1590 w 1626"/>
                <a:gd name="T3" fmla="*/ 1055 h 1625"/>
                <a:gd name="T4" fmla="*/ 1529 w 1626"/>
                <a:gd name="T5" fmla="*/ 1200 h 1625"/>
                <a:gd name="T6" fmla="*/ 1440 w 1626"/>
                <a:gd name="T7" fmla="*/ 1330 h 1625"/>
                <a:gd name="T8" fmla="*/ 1331 w 1626"/>
                <a:gd name="T9" fmla="*/ 1439 h 1625"/>
                <a:gd name="T10" fmla="*/ 1201 w 1626"/>
                <a:gd name="T11" fmla="*/ 1528 h 1625"/>
                <a:gd name="T12" fmla="*/ 1054 w 1626"/>
                <a:gd name="T13" fmla="*/ 1590 h 1625"/>
                <a:gd name="T14" fmla="*/ 896 w 1626"/>
                <a:gd name="T15" fmla="*/ 1622 h 1625"/>
                <a:gd name="T16" fmla="*/ 729 w 1626"/>
                <a:gd name="T17" fmla="*/ 1622 h 1625"/>
                <a:gd name="T18" fmla="*/ 570 w 1626"/>
                <a:gd name="T19" fmla="*/ 1590 h 1625"/>
                <a:gd name="T20" fmla="*/ 425 w 1626"/>
                <a:gd name="T21" fmla="*/ 1528 h 1625"/>
                <a:gd name="T22" fmla="*/ 295 w 1626"/>
                <a:gd name="T23" fmla="*/ 1439 h 1625"/>
                <a:gd name="T24" fmla="*/ 186 w 1626"/>
                <a:gd name="T25" fmla="*/ 1330 h 1625"/>
                <a:gd name="T26" fmla="*/ 97 w 1626"/>
                <a:gd name="T27" fmla="*/ 1200 h 1625"/>
                <a:gd name="T28" fmla="*/ 36 w 1626"/>
                <a:gd name="T29" fmla="*/ 1055 h 1625"/>
                <a:gd name="T30" fmla="*/ 3 w 1626"/>
                <a:gd name="T31" fmla="*/ 896 h 1625"/>
                <a:gd name="T32" fmla="*/ 3 w 1626"/>
                <a:gd name="T33" fmla="*/ 729 h 1625"/>
                <a:gd name="T34" fmla="*/ 36 w 1626"/>
                <a:gd name="T35" fmla="*/ 570 h 1625"/>
                <a:gd name="T36" fmla="*/ 97 w 1626"/>
                <a:gd name="T37" fmla="*/ 425 h 1625"/>
                <a:gd name="T38" fmla="*/ 186 w 1626"/>
                <a:gd name="T39" fmla="*/ 295 h 1625"/>
                <a:gd name="T40" fmla="*/ 295 w 1626"/>
                <a:gd name="T41" fmla="*/ 186 h 1625"/>
                <a:gd name="T42" fmla="*/ 425 w 1626"/>
                <a:gd name="T43" fmla="*/ 97 h 1625"/>
                <a:gd name="T44" fmla="*/ 570 w 1626"/>
                <a:gd name="T45" fmla="*/ 36 h 1625"/>
                <a:gd name="T46" fmla="*/ 729 w 1626"/>
                <a:gd name="T47" fmla="*/ 3 h 1625"/>
                <a:gd name="T48" fmla="*/ 904 w 1626"/>
                <a:gd name="T49" fmla="*/ 3 h 1625"/>
                <a:gd name="T50" fmla="*/ 1073 w 1626"/>
                <a:gd name="T51" fmla="*/ 36 h 1625"/>
                <a:gd name="T52" fmla="*/ 1223 w 1626"/>
                <a:gd name="T53" fmla="*/ 96 h 1625"/>
                <a:gd name="T54" fmla="*/ 1351 w 1626"/>
                <a:gd name="T55" fmla="*/ 183 h 1625"/>
                <a:gd name="T56" fmla="*/ 1457 w 1626"/>
                <a:gd name="T57" fmla="*/ 292 h 1625"/>
                <a:gd name="T58" fmla="*/ 1539 w 1626"/>
                <a:gd name="T59" fmla="*/ 422 h 1625"/>
                <a:gd name="T60" fmla="*/ 1594 w 1626"/>
                <a:gd name="T61" fmla="*/ 569 h 1625"/>
                <a:gd name="T62" fmla="*/ 1623 w 1626"/>
                <a:gd name="T63" fmla="*/ 727 h 16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26"/>
                <a:gd name="T97" fmla="*/ 0 h 1625"/>
                <a:gd name="T98" fmla="*/ 1626 w 1626"/>
                <a:gd name="T99" fmla="*/ 1625 h 16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26" h="1625">
                  <a:moveTo>
                    <a:pt x="1626" y="813"/>
                  </a:moveTo>
                  <a:lnTo>
                    <a:pt x="1623" y="896"/>
                  </a:lnTo>
                  <a:lnTo>
                    <a:pt x="1609" y="977"/>
                  </a:lnTo>
                  <a:lnTo>
                    <a:pt x="1590" y="1055"/>
                  </a:lnTo>
                  <a:lnTo>
                    <a:pt x="1563" y="1129"/>
                  </a:lnTo>
                  <a:lnTo>
                    <a:pt x="1529" y="1200"/>
                  </a:lnTo>
                  <a:lnTo>
                    <a:pt x="1488" y="1267"/>
                  </a:lnTo>
                  <a:lnTo>
                    <a:pt x="1440" y="1330"/>
                  </a:lnTo>
                  <a:lnTo>
                    <a:pt x="1389" y="1388"/>
                  </a:lnTo>
                  <a:lnTo>
                    <a:pt x="1331" y="1439"/>
                  </a:lnTo>
                  <a:lnTo>
                    <a:pt x="1268" y="1487"/>
                  </a:lnTo>
                  <a:lnTo>
                    <a:pt x="1201" y="1528"/>
                  </a:lnTo>
                  <a:lnTo>
                    <a:pt x="1129" y="1562"/>
                  </a:lnTo>
                  <a:lnTo>
                    <a:pt x="1054" y="1590"/>
                  </a:lnTo>
                  <a:lnTo>
                    <a:pt x="976" y="1608"/>
                  </a:lnTo>
                  <a:lnTo>
                    <a:pt x="896" y="1622"/>
                  </a:lnTo>
                  <a:lnTo>
                    <a:pt x="812" y="1625"/>
                  </a:lnTo>
                  <a:lnTo>
                    <a:pt x="729" y="1622"/>
                  </a:lnTo>
                  <a:lnTo>
                    <a:pt x="648" y="1608"/>
                  </a:lnTo>
                  <a:lnTo>
                    <a:pt x="570" y="1590"/>
                  </a:lnTo>
                  <a:lnTo>
                    <a:pt x="496" y="1562"/>
                  </a:lnTo>
                  <a:lnTo>
                    <a:pt x="425" y="1528"/>
                  </a:lnTo>
                  <a:lnTo>
                    <a:pt x="358" y="1487"/>
                  </a:lnTo>
                  <a:lnTo>
                    <a:pt x="295" y="1439"/>
                  </a:lnTo>
                  <a:lnTo>
                    <a:pt x="237" y="1388"/>
                  </a:lnTo>
                  <a:lnTo>
                    <a:pt x="186" y="1330"/>
                  </a:lnTo>
                  <a:lnTo>
                    <a:pt x="138" y="1267"/>
                  </a:lnTo>
                  <a:lnTo>
                    <a:pt x="97" y="1200"/>
                  </a:lnTo>
                  <a:lnTo>
                    <a:pt x="63" y="1129"/>
                  </a:lnTo>
                  <a:lnTo>
                    <a:pt x="36" y="1055"/>
                  </a:lnTo>
                  <a:lnTo>
                    <a:pt x="17" y="977"/>
                  </a:lnTo>
                  <a:lnTo>
                    <a:pt x="3" y="896"/>
                  </a:lnTo>
                  <a:lnTo>
                    <a:pt x="0" y="813"/>
                  </a:lnTo>
                  <a:lnTo>
                    <a:pt x="3" y="729"/>
                  </a:lnTo>
                  <a:lnTo>
                    <a:pt x="17" y="649"/>
                  </a:lnTo>
                  <a:lnTo>
                    <a:pt x="36" y="570"/>
                  </a:lnTo>
                  <a:lnTo>
                    <a:pt x="63" y="497"/>
                  </a:lnTo>
                  <a:lnTo>
                    <a:pt x="97" y="425"/>
                  </a:lnTo>
                  <a:lnTo>
                    <a:pt x="138" y="359"/>
                  </a:lnTo>
                  <a:lnTo>
                    <a:pt x="186" y="295"/>
                  </a:lnTo>
                  <a:lnTo>
                    <a:pt x="237" y="237"/>
                  </a:lnTo>
                  <a:lnTo>
                    <a:pt x="295" y="186"/>
                  </a:lnTo>
                  <a:lnTo>
                    <a:pt x="358" y="138"/>
                  </a:lnTo>
                  <a:lnTo>
                    <a:pt x="425" y="97"/>
                  </a:lnTo>
                  <a:lnTo>
                    <a:pt x="496" y="63"/>
                  </a:lnTo>
                  <a:lnTo>
                    <a:pt x="570" y="36"/>
                  </a:lnTo>
                  <a:lnTo>
                    <a:pt x="648" y="17"/>
                  </a:lnTo>
                  <a:lnTo>
                    <a:pt x="729" y="3"/>
                  </a:lnTo>
                  <a:lnTo>
                    <a:pt x="812" y="0"/>
                  </a:lnTo>
                  <a:lnTo>
                    <a:pt x="904" y="3"/>
                  </a:lnTo>
                  <a:lnTo>
                    <a:pt x="991" y="15"/>
                  </a:lnTo>
                  <a:lnTo>
                    <a:pt x="1073" y="36"/>
                  </a:lnTo>
                  <a:lnTo>
                    <a:pt x="1152" y="63"/>
                  </a:lnTo>
                  <a:lnTo>
                    <a:pt x="1223" y="96"/>
                  </a:lnTo>
                  <a:lnTo>
                    <a:pt x="1290" y="137"/>
                  </a:lnTo>
                  <a:lnTo>
                    <a:pt x="1351" y="183"/>
                  </a:lnTo>
                  <a:lnTo>
                    <a:pt x="1408" y="234"/>
                  </a:lnTo>
                  <a:lnTo>
                    <a:pt x="1457" y="292"/>
                  </a:lnTo>
                  <a:lnTo>
                    <a:pt x="1501" y="355"/>
                  </a:lnTo>
                  <a:lnTo>
                    <a:pt x="1539" y="422"/>
                  </a:lnTo>
                  <a:lnTo>
                    <a:pt x="1570" y="493"/>
                  </a:lnTo>
                  <a:lnTo>
                    <a:pt x="1594" y="569"/>
                  </a:lnTo>
                  <a:lnTo>
                    <a:pt x="1612" y="647"/>
                  </a:lnTo>
                  <a:lnTo>
                    <a:pt x="1623" y="727"/>
                  </a:lnTo>
                  <a:lnTo>
                    <a:pt x="1626" y="8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10" name="Freeform 37"/>
            <p:cNvSpPr>
              <a:spLocks/>
            </p:cNvSpPr>
            <p:nvPr/>
          </p:nvSpPr>
          <p:spPr bwMode="auto">
            <a:xfrm>
              <a:off x="288" y="491"/>
              <a:ext cx="697" cy="631"/>
            </a:xfrm>
            <a:custGeom>
              <a:avLst/>
              <a:gdLst>
                <a:gd name="T0" fmla="*/ 1210 w 1392"/>
                <a:gd name="T1" fmla="*/ 42 h 1262"/>
                <a:gd name="T2" fmla="*/ 1247 w 1392"/>
                <a:gd name="T3" fmla="*/ 133 h 1262"/>
                <a:gd name="T4" fmla="*/ 1274 w 1392"/>
                <a:gd name="T5" fmla="*/ 229 h 1262"/>
                <a:gd name="T6" fmla="*/ 1288 w 1392"/>
                <a:gd name="T7" fmla="*/ 329 h 1262"/>
                <a:gd name="T8" fmla="*/ 1286 w 1392"/>
                <a:gd name="T9" fmla="*/ 457 h 1262"/>
                <a:gd name="T10" fmla="*/ 1256 w 1392"/>
                <a:gd name="T11" fmla="*/ 602 h 1262"/>
                <a:gd name="T12" fmla="*/ 1199 w 1392"/>
                <a:gd name="T13" fmla="*/ 736 h 1262"/>
                <a:gd name="T14" fmla="*/ 1119 w 1392"/>
                <a:gd name="T15" fmla="*/ 855 h 1262"/>
                <a:gd name="T16" fmla="*/ 1018 w 1392"/>
                <a:gd name="T17" fmla="*/ 956 h 1262"/>
                <a:gd name="T18" fmla="*/ 899 w 1392"/>
                <a:gd name="T19" fmla="*/ 1036 h 1262"/>
                <a:gd name="T20" fmla="*/ 764 w 1392"/>
                <a:gd name="T21" fmla="*/ 1093 h 1262"/>
                <a:gd name="T22" fmla="*/ 619 w 1392"/>
                <a:gd name="T23" fmla="*/ 1123 h 1262"/>
                <a:gd name="T24" fmla="*/ 503 w 1392"/>
                <a:gd name="T25" fmla="*/ 1125 h 1262"/>
                <a:gd name="T26" fmla="*/ 425 w 1392"/>
                <a:gd name="T27" fmla="*/ 1118 h 1262"/>
                <a:gd name="T28" fmla="*/ 350 w 1392"/>
                <a:gd name="T29" fmla="*/ 1101 h 1262"/>
                <a:gd name="T30" fmla="*/ 278 w 1392"/>
                <a:gd name="T31" fmla="*/ 1079 h 1262"/>
                <a:gd name="T32" fmla="*/ 208 w 1392"/>
                <a:gd name="T33" fmla="*/ 1048 h 1262"/>
                <a:gd name="T34" fmla="*/ 143 w 1392"/>
                <a:gd name="T35" fmla="*/ 1012 h 1262"/>
                <a:gd name="T36" fmla="*/ 82 w 1392"/>
                <a:gd name="T37" fmla="*/ 970 h 1262"/>
                <a:gd name="T38" fmla="*/ 26 w 1392"/>
                <a:gd name="T39" fmla="*/ 920 h 1262"/>
                <a:gd name="T40" fmla="*/ 26 w 1392"/>
                <a:gd name="T41" fmla="*/ 935 h 1262"/>
                <a:gd name="T42" fmla="*/ 84 w 1392"/>
                <a:gd name="T43" fmla="*/ 1011 h 1262"/>
                <a:gd name="T44" fmla="*/ 152 w 1392"/>
                <a:gd name="T45" fmla="*/ 1077 h 1262"/>
                <a:gd name="T46" fmla="*/ 227 w 1392"/>
                <a:gd name="T47" fmla="*/ 1135 h 1262"/>
                <a:gd name="T48" fmla="*/ 310 w 1392"/>
                <a:gd name="T49" fmla="*/ 1183 h 1262"/>
                <a:gd name="T50" fmla="*/ 399 w 1392"/>
                <a:gd name="T51" fmla="*/ 1221 h 1262"/>
                <a:gd name="T52" fmla="*/ 493 w 1392"/>
                <a:gd name="T53" fmla="*/ 1246 h 1262"/>
                <a:gd name="T54" fmla="*/ 592 w 1392"/>
                <a:gd name="T55" fmla="*/ 1260 h 1262"/>
                <a:gd name="T56" fmla="*/ 720 w 1392"/>
                <a:gd name="T57" fmla="*/ 1258 h 1262"/>
                <a:gd name="T58" fmla="*/ 865 w 1392"/>
                <a:gd name="T59" fmla="*/ 1227 h 1262"/>
                <a:gd name="T60" fmla="*/ 1000 w 1392"/>
                <a:gd name="T61" fmla="*/ 1171 h 1262"/>
                <a:gd name="T62" fmla="*/ 1119 w 1392"/>
                <a:gd name="T63" fmla="*/ 1091 h 1262"/>
                <a:gd name="T64" fmla="*/ 1222 w 1392"/>
                <a:gd name="T65" fmla="*/ 990 h 1262"/>
                <a:gd name="T66" fmla="*/ 1302 w 1392"/>
                <a:gd name="T67" fmla="*/ 871 h 1262"/>
                <a:gd name="T68" fmla="*/ 1358 w 1392"/>
                <a:gd name="T69" fmla="*/ 736 h 1262"/>
                <a:gd name="T70" fmla="*/ 1389 w 1392"/>
                <a:gd name="T71" fmla="*/ 591 h 1262"/>
                <a:gd name="T72" fmla="*/ 1389 w 1392"/>
                <a:gd name="T73" fmla="*/ 440 h 1262"/>
                <a:gd name="T74" fmla="*/ 1360 w 1392"/>
                <a:gd name="T75" fmla="*/ 300 h 1262"/>
                <a:gd name="T76" fmla="*/ 1307 w 1392"/>
                <a:gd name="T77" fmla="*/ 169 h 1262"/>
                <a:gd name="T78" fmla="*/ 1232 w 1392"/>
                <a:gd name="T79" fmla="*/ 53 h 12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92"/>
                <a:gd name="T121" fmla="*/ 0 h 1262"/>
                <a:gd name="T122" fmla="*/ 1392 w 1392"/>
                <a:gd name="T123" fmla="*/ 1262 h 12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92" h="1262">
                  <a:moveTo>
                    <a:pt x="1186" y="0"/>
                  </a:moveTo>
                  <a:lnTo>
                    <a:pt x="1210" y="42"/>
                  </a:lnTo>
                  <a:lnTo>
                    <a:pt x="1230" y="87"/>
                  </a:lnTo>
                  <a:lnTo>
                    <a:pt x="1247" y="133"/>
                  </a:lnTo>
                  <a:lnTo>
                    <a:pt x="1262" y="179"/>
                  </a:lnTo>
                  <a:lnTo>
                    <a:pt x="1274" y="229"/>
                  </a:lnTo>
                  <a:lnTo>
                    <a:pt x="1283" y="278"/>
                  </a:lnTo>
                  <a:lnTo>
                    <a:pt x="1288" y="329"/>
                  </a:lnTo>
                  <a:lnTo>
                    <a:pt x="1290" y="381"/>
                  </a:lnTo>
                  <a:lnTo>
                    <a:pt x="1286" y="457"/>
                  </a:lnTo>
                  <a:lnTo>
                    <a:pt x="1274" y="531"/>
                  </a:lnTo>
                  <a:lnTo>
                    <a:pt x="1256" y="602"/>
                  </a:lnTo>
                  <a:lnTo>
                    <a:pt x="1232" y="671"/>
                  </a:lnTo>
                  <a:lnTo>
                    <a:pt x="1199" y="736"/>
                  </a:lnTo>
                  <a:lnTo>
                    <a:pt x="1162" y="797"/>
                  </a:lnTo>
                  <a:lnTo>
                    <a:pt x="1119" y="855"/>
                  </a:lnTo>
                  <a:lnTo>
                    <a:pt x="1071" y="908"/>
                  </a:lnTo>
                  <a:lnTo>
                    <a:pt x="1018" y="956"/>
                  </a:lnTo>
                  <a:lnTo>
                    <a:pt x="960" y="999"/>
                  </a:lnTo>
                  <a:lnTo>
                    <a:pt x="899" y="1036"/>
                  </a:lnTo>
                  <a:lnTo>
                    <a:pt x="834" y="1069"/>
                  </a:lnTo>
                  <a:lnTo>
                    <a:pt x="764" y="1093"/>
                  </a:lnTo>
                  <a:lnTo>
                    <a:pt x="693" y="1111"/>
                  </a:lnTo>
                  <a:lnTo>
                    <a:pt x="619" y="1123"/>
                  </a:lnTo>
                  <a:lnTo>
                    <a:pt x="542" y="1127"/>
                  </a:lnTo>
                  <a:lnTo>
                    <a:pt x="503" y="1125"/>
                  </a:lnTo>
                  <a:lnTo>
                    <a:pt x="464" y="1123"/>
                  </a:lnTo>
                  <a:lnTo>
                    <a:pt x="425" y="1118"/>
                  </a:lnTo>
                  <a:lnTo>
                    <a:pt x="387" y="1111"/>
                  </a:lnTo>
                  <a:lnTo>
                    <a:pt x="350" y="1101"/>
                  </a:lnTo>
                  <a:lnTo>
                    <a:pt x="314" y="1091"/>
                  </a:lnTo>
                  <a:lnTo>
                    <a:pt x="278" y="1079"/>
                  </a:lnTo>
                  <a:lnTo>
                    <a:pt x="242" y="1063"/>
                  </a:lnTo>
                  <a:lnTo>
                    <a:pt x="208" y="1048"/>
                  </a:lnTo>
                  <a:lnTo>
                    <a:pt x="176" y="1031"/>
                  </a:lnTo>
                  <a:lnTo>
                    <a:pt x="143" y="1012"/>
                  </a:lnTo>
                  <a:lnTo>
                    <a:pt x="113" y="992"/>
                  </a:lnTo>
                  <a:lnTo>
                    <a:pt x="82" y="970"/>
                  </a:lnTo>
                  <a:lnTo>
                    <a:pt x="55" y="946"/>
                  </a:lnTo>
                  <a:lnTo>
                    <a:pt x="26" y="920"/>
                  </a:lnTo>
                  <a:lnTo>
                    <a:pt x="0" y="894"/>
                  </a:lnTo>
                  <a:lnTo>
                    <a:pt x="26" y="935"/>
                  </a:lnTo>
                  <a:lnTo>
                    <a:pt x="53" y="973"/>
                  </a:lnTo>
                  <a:lnTo>
                    <a:pt x="84" y="1011"/>
                  </a:lnTo>
                  <a:lnTo>
                    <a:pt x="116" y="1045"/>
                  </a:lnTo>
                  <a:lnTo>
                    <a:pt x="152" y="1077"/>
                  </a:lnTo>
                  <a:lnTo>
                    <a:pt x="188" y="1108"/>
                  </a:lnTo>
                  <a:lnTo>
                    <a:pt x="227" y="1135"/>
                  </a:lnTo>
                  <a:lnTo>
                    <a:pt x="268" y="1161"/>
                  </a:lnTo>
                  <a:lnTo>
                    <a:pt x="310" y="1183"/>
                  </a:lnTo>
                  <a:lnTo>
                    <a:pt x="353" y="1204"/>
                  </a:lnTo>
                  <a:lnTo>
                    <a:pt x="399" y="1221"/>
                  </a:lnTo>
                  <a:lnTo>
                    <a:pt x="445" y="1236"/>
                  </a:lnTo>
                  <a:lnTo>
                    <a:pt x="493" y="1246"/>
                  </a:lnTo>
                  <a:lnTo>
                    <a:pt x="542" y="1255"/>
                  </a:lnTo>
                  <a:lnTo>
                    <a:pt x="592" y="1260"/>
                  </a:lnTo>
                  <a:lnTo>
                    <a:pt x="643" y="1262"/>
                  </a:lnTo>
                  <a:lnTo>
                    <a:pt x="720" y="1258"/>
                  </a:lnTo>
                  <a:lnTo>
                    <a:pt x="793" y="1246"/>
                  </a:lnTo>
                  <a:lnTo>
                    <a:pt x="865" y="1227"/>
                  </a:lnTo>
                  <a:lnTo>
                    <a:pt x="935" y="1204"/>
                  </a:lnTo>
                  <a:lnTo>
                    <a:pt x="1000" y="1171"/>
                  </a:lnTo>
                  <a:lnTo>
                    <a:pt x="1061" y="1133"/>
                  </a:lnTo>
                  <a:lnTo>
                    <a:pt x="1119" y="1091"/>
                  </a:lnTo>
                  <a:lnTo>
                    <a:pt x="1172" y="1043"/>
                  </a:lnTo>
                  <a:lnTo>
                    <a:pt x="1222" y="990"/>
                  </a:lnTo>
                  <a:lnTo>
                    <a:pt x="1264" y="932"/>
                  </a:lnTo>
                  <a:lnTo>
                    <a:pt x="1302" y="871"/>
                  </a:lnTo>
                  <a:lnTo>
                    <a:pt x="1332" y="806"/>
                  </a:lnTo>
                  <a:lnTo>
                    <a:pt x="1358" y="736"/>
                  </a:lnTo>
                  <a:lnTo>
                    <a:pt x="1377" y="664"/>
                  </a:lnTo>
                  <a:lnTo>
                    <a:pt x="1389" y="591"/>
                  </a:lnTo>
                  <a:lnTo>
                    <a:pt x="1392" y="514"/>
                  </a:lnTo>
                  <a:lnTo>
                    <a:pt x="1389" y="440"/>
                  </a:lnTo>
                  <a:lnTo>
                    <a:pt x="1378" y="369"/>
                  </a:lnTo>
                  <a:lnTo>
                    <a:pt x="1360" y="300"/>
                  </a:lnTo>
                  <a:lnTo>
                    <a:pt x="1338" y="234"/>
                  </a:lnTo>
                  <a:lnTo>
                    <a:pt x="1307" y="169"/>
                  </a:lnTo>
                  <a:lnTo>
                    <a:pt x="1273" y="109"/>
                  </a:lnTo>
                  <a:lnTo>
                    <a:pt x="1232" y="53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C4C4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11" name="Freeform 38"/>
            <p:cNvSpPr>
              <a:spLocks/>
            </p:cNvSpPr>
            <p:nvPr/>
          </p:nvSpPr>
          <p:spPr bwMode="auto">
            <a:xfrm>
              <a:off x="236" y="374"/>
              <a:ext cx="697" cy="680"/>
            </a:xfrm>
            <a:custGeom>
              <a:avLst/>
              <a:gdLst>
                <a:gd name="T0" fmla="*/ 723 w 1394"/>
                <a:gd name="T1" fmla="*/ 1357 h 1361"/>
                <a:gd name="T2" fmla="*/ 868 w 1394"/>
                <a:gd name="T3" fmla="*/ 1327 h 1361"/>
                <a:gd name="T4" fmla="*/ 1003 w 1394"/>
                <a:gd name="T5" fmla="*/ 1270 h 1361"/>
                <a:gd name="T6" fmla="*/ 1122 w 1394"/>
                <a:gd name="T7" fmla="*/ 1190 h 1361"/>
                <a:gd name="T8" fmla="*/ 1223 w 1394"/>
                <a:gd name="T9" fmla="*/ 1089 h 1361"/>
                <a:gd name="T10" fmla="*/ 1303 w 1394"/>
                <a:gd name="T11" fmla="*/ 970 h 1361"/>
                <a:gd name="T12" fmla="*/ 1360 w 1394"/>
                <a:gd name="T13" fmla="*/ 836 h 1361"/>
                <a:gd name="T14" fmla="*/ 1390 w 1394"/>
                <a:gd name="T15" fmla="*/ 691 h 1361"/>
                <a:gd name="T16" fmla="*/ 1392 w 1394"/>
                <a:gd name="T17" fmla="*/ 563 h 1361"/>
                <a:gd name="T18" fmla="*/ 1378 w 1394"/>
                <a:gd name="T19" fmla="*/ 463 h 1361"/>
                <a:gd name="T20" fmla="*/ 1351 w 1394"/>
                <a:gd name="T21" fmla="*/ 367 h 1361"/>
                <a:gd name="T22" fmla="*/ 1314 w 1394"/>
                <a:gd name="T23" fmla="*/ 276 h 1361"/>
                <a:gd name="T24" fmla="*/ 1264 w 1394"/>
                <a:gd name="T25" fmla="*/ 208 h 1361"/>
                <a:gd name="T26" fmla="*/ 1208 w 1394"/>
                <a:gd name="T27" fmla="*/ 159 h 1361"/>
                <a:gd name="T28" fmla="*/ 1146 w 1394"/>
                <a:gd name="T29" fmla="*/ 116 h 1361"/>
                <a:gd name="T30" fmla="*/ 1082 w 1394"/>
                <a:gd name="T31" fmla="*/ 78 h 1361"/>
                <a:gd name="T32" fmla="*/ 1012 w 1394"/>
                <a:gd name="T33" fmla="*/ 49 h 1361"/>
                <a:gd name="T34" fmla="*/ 940 w 1394"/>
                <a:gd name="T35" fmla="*/ 25 h 1361"/>
                <a:gd name="T36" fmla="*/ 865 w 1394"/>
                <a:gd name="T37" fmla="*/ 8 h 1361"/>
                <a:gd name="T38" fmla="*/ 786 w 1394"/>
                <a:gd name="T39" fmla="*/ 2 h 1361"/>
                <a:gd name="T40" fmla="*/ 670 w 1394"/>
                <a:gd name="T41" fmla="*/ 3 h 1361"/>
                <a:gd name="T42" fmla="*/ 525 w 1394"/>
                <a:gd name="T43" fmla="*/ 34 h 1361"/>
                <a:gd name="T44" fmla="*/ 391 w 1394"/>
                <a:gd name="T45" fmla="*/ 90 h 1361"/>
                <a:gd name="T46" fmla="*/ 271 w 1394"/>
                <a:gd name="T47" fmla="*/ 171 h 1361"/>
                <a:gd name="T48" fmla="*/ 170 w 1394"/>
                <a:gd name="T49" fmla="*/ 273 h 1361"/>
                <a:gd name="T50" fmla="*/ 90 w 1394"/>
                <a:gd name="T51" fmla="*/ 393 h 1361"/>
                <a:gd name="T52" fmla="*/ 34 w 1394"/>
                <a:gd name="T53" fmla="*/ 526 h 1361"/>
                <a:gd name="T54" fmla="*/ 3 w 1394"/>
                <a:gd name="T55" fmla="*/ 671 h 1361"/>
                <a:gd name="T56" fmla="*/ 2 w 1394"/>
                <a:gd name="T57" fmla="*/ 799 h 1361"/>
                <a:gd name="T58" fmla="*/ 15 w 1394"/>
                <a:gd name="T59" fmla="*/ 900 h 1361"/>
                <a:gd name="T60" fmla="*/ 42 w 1394"/>
                <a:gd name="T61" fmla="*/ 995 h 1361"/>
                <a:gd name="T62" fmla="*/ 80 w 1394"/>
                <a:gd name="T63" fmla="*/ 1086 h 1361"/>
                <a:gd name="T64" fmla="*/ 130 w 1394"/>
                <a:gd name="T65" fmla="*/ 1154 h 1361"/>
                <a:gd name="T66" fmla="*/ 186 w 1394"/>
                <a:gd name="T67" fmla="*/ 1204 h 1361"/>
                <a:gd name="T68" fmla="*/ 247 w 1394"/>
                <a:gd name="T69" fmla="*/ 1246 h 1361"/>
                <a:gd name="T70" fmla="*/ 312 w 1394"/>
                <a:gd name="T71" fmla="*/ 1282 h 1361"/>
                <a:gd name="T72" fmla="*/ 382 w 1394"/>
                <a:gd name="T73" fmla="*/ 1313 h 1361"/>
                <a:gd name="T74" fmla="*/ 454 w 1394"/>
                <a:gd name="T75" fmla="*/ 1335 h 1361"/>
                <a:gd name="T76" fmla="*/ 529 w 1394"/>
                <a:gd name="T77" fmla="*/ 1352 h 1361"/>
                <a:gd name="T78" fmla="*/ 607 w 1394"/>
                <a:gd name="T79" fmla="*/ 1359 h 13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94"/>
                <a:gd name="T121" fmla="*/ 0 h 1361"/>
                <a:gd name="T122" fmla="*/ 1394 w 1394"/>
                <a:gd name="T123" fmla="*/ 1361 h 13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94" h="1361">
                  <a:moveTo>
                    <a:pt x="646" y="1361"/>
                  </a:moveTo>
                  <a:lnTo>
                    <a:pt x="723" y="1357"/>
                  </a:lnTo>
                  <a:lnTo>
                    <a:pt x="797" y="1345"/>
                  </a:lnTo>
                  <a:lnTo>
                    <a:pt x="868" y="1327"/>
                  </a:lnTo>
                  <a:lnTo>
                    <a:pt x="938" y="1303"/>
                  </a:lnTo>
                  <a:lnTo>
                    <a:pt x="1003" y="1270"/>
                  </a:lnTo>
                  <a:lnTo>
                    <a:pt x="1064" y="1233"/>
                  </a:lnTo>
                  <a:lnTo>
                    <a:pt x="1122" y="1190"/>
                  </a:lnTo>
                  <a:lnTo>
                    <a:pt x="1175" y="1142"/>
                  </a:lnTo>
                  <a:lnTo>
                    <a:pt x="1223" y="1089"/>
                  </a:lnTo>
                  <a:lnTo>
                    <a:pt x="1266" y="1031"/>
                  </a:lnTo>
                  <a:lnTo>
                    <a:pt x="1303" y="970"/>
                  </a:lnTo>
                  <a:lnTo>
                    <a:pt x="1336" y="905"/>
                  </a:lnTo>
                  <a:lnTo>
                    <a:pt x="1360" y="836"/>
                  </a:lnTo>
                  <a:lnTo>
                    <a:pt x="1378" y="765"/>
                  </a:lnTo>
                  <a:lnTo>
                    <a:pt x="1390" y="691"/>
                  </a:lnTo>
                  <a:lnTo>
                    <a:pt x="1394" y="615"/>
                  </a:lnTo>
                  <a:lnTo>
                    <a:pt x="1392" y="563"/>
                  </a:lnTo>
                  <a:lnTo>
                    <a:pt x="1387" y="512"/>
                  </a:lnTo>
                  <a:lnTo>
                    <a:pt x="1378" y="463"/>
                  </a:lnTo>
                  <a:lnTo>
                    <a:pt x="1366" y="413"/>
                  </a:lnTo>
                  <a:lnTo>
                    <a:pt x="1351" y="367"/>
                  </a:lnTo>
                  <a:lnTo>
                    <a:pt x="1334" y="321"/>
                  </a:lnTo>
                  <a:lnTo>
                    <a:pt x="1314" y="276"/>
                  </a:lnTo>
                  <a:lnTo>
                    <a:pt x="1290" y="234"/>
                  </a:lnTo>
                  <a:lnTo>
                    <a:pt x="1264" y="208"/>
                  </a:lnTo>
                  <a:lnTo>
                    <a:pt x="1235" y="183"/>
                  </a:lnTo>
                  <a:lnTo>
                    <a:pt x="1208" y="159"/>
                  </a:lnTo>
                  <a:lnTo>
                    <a:pt x="1177" y="136"/>
                  </a:lnTo>
                  <a:lnTo>
                    <a:pt x="1146" y="116"/>
                  </a:lnTo>
                  <a:lnTo>
                    <a:pt x="1114" y="97"/>
                  </a:lnTo>
                  <a:lnTo>
                    <a:pt x="1082" y="78"/>
                  </a:lnTo>
                  <a:lnTo>
                    <a:pt x="1047" y="63"/>
                  </a:lnTo>
                  <a:lnTo>
                    <a:pt x="1012" y="49"/>
                  </a:lnTo>
                  <a:lnTo>
                    <a:pt x="976" y="36"/>
                  </a:lnTo>
                  <a:lnTo>
                    <a:pt x="940" y="25"/>
                  </a:lnTo>
                  <a:lnTo>
                    <a:pt x="902" y="17"/>
                  </a:lnTo>
                  <a:lnTo>
                    <a:pt x="865" y="8"/>
                  </a:lnTo>
                  <a:lnTo>
                    <a:pt x="826" y="3"/>
                  </a:lnTo>
                  <a:lnTo>
                    <a:pt x="786" y="2"/>
                  </a:lnTo>
                  <a:lnTo>
                    <a:pt x="747" y="0"/>
                  </a:lnTo>
                  <a:lnTo>
                    <a:pt x="670" y="3"/>
                  </a:lnTo>
                  <a:lnTo>
                    <a:pt x="597" y="15"/>
                  </a:lnTo>
                  <a:lnTo>
                    <a:pt x="525" y="34"/>
                  </a:lnTo>
                  <a:lnTo>
                    <a:pt x="455" y="60"/>
                  </a:lnTo>
                  <a:lnTo>
                    <a:pt x="391" y="90"/>
                  </a:lnTo>
                  <a:lnTo>
                    <a:pt x="329" y="128"/>
                  </a:lnTo>
                  <a:lnTo>
                    <a:pt x="271" y="171"/>
                  </a:lnTo>
                  <a:lnTo>
                    <a:pt x="218" y="220"/>
                  </a:lnTo>
                  <a:lnTo>
                    <a:pt x="170" y="273"/>
                  </a:lnTo>
                  <a:lnTo>
                    <a:pt x="128" y="331"/>
                  </a:lnTo>
                  <a:lnTo>
                    <a:pt x="90" y="393"/>
                  </a:lnTo>
                  <a:lnTo>
                    <a:pt x="58" y="457"/>
                  </a:lnTo>
                  <a:lnTo>
                    <a:pt x="34" y="526"/>
                  </a:lnTo>
                  <a:lnTo>
                    <a:pt x="15" y="597"/>
                  </a:lnTo>
                  <a:lnTo>
                    <a:pt x="3" y="671"/>
                  </a:lnTo>
                  <a:lnTo>
                    <a:pt x="0" y="748"/>
                  </a:lnTo>
                  <a:lnTo>
                    <a:pt x="2" y="799"/>
                  </a:lnTo>
                  <a:lnTo>
                    <a:pt x="7" y="850"/>
                  </a:lnTo>
                  <a:lnTo>
                    <a:pt x="15" y="900"/>
                  </a:lnTo>
                  <a:lnTo>
                    <a:pt x="27" y="947"/>
                  </a:lnTo>
                  <a:lnTo>
                    <a:pt x="42" y="995"/>
                  </a:lnTo>
                  <a:lnTo>
                    <a:pt x="60" y="1041"/>
                  </a:lnTo>
                  <a:lnTo>
                    <a:pt x="80" y="1086"/>
                  </a:lnTo>
                  <a:lnTo>
                    <a:pt x="104" y="1128"/>
                  </a:lnTo>
                  <a:lnTo>
                    <a:pt x="130" y="1154"/>
                  </a:lnTo>
                  <a:lnTo>
                    <a:pt x="159" y="1180"/>
                  </a:lnTo>
                  <a:lnTo>
                    <a:pt x="186" y="1204"/>
                  </a:lnTo>
                  <a:lnTo>
                    <a:pt x="217" y="1226"/>
                  </a:lnTo>
                  <a:lnTo>
                    <a:pt x="247" y="1246"/>
                  </a:lnTo>
                  <a:lnTo>
                    <a:pt x="280" y="1265"/>
                  </a:lnTo>
                  <a:lnTo>
                    <a:pt x="312" y="1282"/>
                  </a:lnTo>
                  <a:lnTo>
                    <a:pt x="346" y="1297"/>
                  </a:lnTo>
                  <a:lnTo>
                    <a:pt x="382" y="1313"/>
                  </a:lnTo>
                  <a:lnTo>
                    <a:pt x="418" y="1325"/>
                  </a:lnTo>
                  <a:lnTo>
                    <a:pt x="454" y="1335"/>
                  </a:lnTo>
                  <a:lnTo>
                    <a:pt x="491" y="1345"/>
                  </a:lnTo>
                  <a:lnTo>
                    <a:pt x="529" y="1352"/>
                  </a:lnTo>
                  <a:lnTo>
                    <a:pt x="568" y="1357"/>
                  </a:lnTo>
                  <a:lnTo>
                    <a:pt x="607" y="1359"/>
                  </a:lnTo>
                  <a:lnTo>
                    <a:pt x="646" y="13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12" name="Freeform 39"/>
            <p:cNvSpPr>
              <a:spLocks/>
            </p:cNvSpPr>
            <p:nvPr/>
          </p:nvSpPr>
          <p:spPr bwMode="auto">
            <a:xfrm>
              <a:off x="387" y="425"/>
              <a:ext cx="351" cy="238"/>
            </a:xfrm>
            <a:custGeom>
              <a:avLst/>
              <a:gdLst>
                <a:gd name="T0" fmla="*/ 0 w 703"/>
                <a:gd name="T1" fmla="*/ 4 h 477"/>
                <a:gd name="T2" fmla="*/ 9 w 703"/>
                <a:gd name="T3" fmla="*/ 43 h 477"/>
                <a:gd name="T4" fmla="*/ 14 w 703"/>
                <a:gd name="T5" fmla="*/ 43 h 477"/>
                <a:gd name="T6" fmla="*/ 24 w 703"/>
                <a:gd name="T7" fmla="*/ 41 h 477"/>
                <a:gd name="T8" fmla="*/ 43 w 703"/>
                <a:gd name="T9" fmla="*/ 41 h 477"/>
                <a:gd name="T10" fmla="*/ 68 w 703"/>
                <a:gd name="T11" fmla="*/ 41 h 477"/>
                <a:gd name="T12" fmla="*/ 99 w 703"/>
                <a:gd name="T13" fmla="*/ 45 h 477"/>
                <a:gd name="T14" fmla="*/ 135 w 703"/>
                <a:gd name="T15" fmla="*/ 52 h 477"/>
                <a:gd name="T16" fmla="*/ 174 w 703"/>
                <a:gd name="T17" fmla="*/ 62 h 477"/>
                <a:gd name="T18" fmla="*/ 220 w 703"/>
                <a:gd name="T19" fmla="*/ 75 h 477"/>
                <a:gd name="T20" fmla="*/ 268 w 703"/>
                <a:gd name="T21" fmla="*/ 98 h 477"/>
                <a:gd name="T22" fmla="*/ 319 w 703"/>
                <a:gd name="T23" fmla="*/ 125 h 477"/>
                <a:gd name="T24" fmla="*/ 374 w 703"/>
                <a:gd name="T25" fmla="*/ 159 h 477"/>
                <a:gd name="T26" fmla="*/ 432 w 703"/>
                <a:gd name="T27" fmla="*/ 203 h 477"/>
                <a:gd name="T28" fmla="*/ 490 w 703"/>
                <a:gd name="T29" fmla="*/ 255 h 477"/>
                <a:gd name="T30" fmla="*/ 549 w 703"/>
                <a:gd name="T31" fmla="*/ 318 h 477"/>
                <a:gd name="T32" fmla="*/ 609 w 703"/>
                <a:gd name="T33" fmla="*/ 391 h 477"/>
                <a:gd name="T34" fmla="*/ 671 w 703"/>
                <a:gd name="T35" fmla="*/ 477 h 477"/>
                <a:gd name="T36" fmla="*/ 703 w 703"/>
                <a:gd name="T37" fmla="*/ 456 h 477"/>
                <a:gd name="T38" fmla="*/ 640 w 703"/>
                <a:gd name="T39" fmla="*/ 367 h 477"/>
                <a:gd name="T40" fmla="*/ 577 w 703"/>
                <a:gd name="T41" fmla="*/ 289 h 477"/>
                <a:gd name="T42" fmla="*/ 514 w 703"/>
                <a:gd name="T43" fmla="*/ 224 h 477"/>
                <a:gd name="T44" fmla="*/ 452 w 703"/>
                <a:gd name="T45" fmla="*/ 169 h 477"/>
                <a:gd name="T46" fmla="*/ 393 w 703"/>
                <a:gd name="T47" fmla="*/ 123 h 477"/>
                <a:gd name="T48" fmla="*/ 336 w 703"/>
                <a:gd name="T49" fmla="*/ 87 h 477"/>
                <a:gd name="T50" fmla="*/ 282 w 703"/>
                <a:gd name="T51" fmla="*/ 58 h 477"/>
                <a:gd name="T52" fmla="*/ 230 w 703"/>
                <a:gd name="T53" fmla="*/ 36 h 477"/>
                <a:gd name="T54" fmla="*/ 183 w 703"/>
                <a:gd name="T55" fmla="*/ 21 h 477"/>
                <a:gd name="T56" fmla="*/ 140 w 703"/>
                <a:gd name="T57" fmla="*/ 11 h 477"/>
                <a:gd name="T58" fmla="*/ 101 w 703"/>
                <a:gd name="T59" fmla="*/ 4 h 477"/>
                <a:gd name="T60" fmla="*/ 68 w 703"/>
                <a:gd name="T61" fmla="*/ 0 h 477"/>
                <a:gd name="T62" fmla="*/ 41 w 703"/>
                <a:gd name="T63" fmla="*/ 0 h 477"/>
                <a:gd name="T64" fmla="*/ 21 w 703"/>
                <a:gd name="T65" fmla="*/ 2 h 477"/>
                <a:gd name="T66" fmla="*/ 7 w 703"/>
                <a:gd name="T67" fmla="*/ 2 h 477"/>
                <a:gd name="T68" fmla="*/ 0 w 703"/>
                <a:gd name="T69" fmla="*/ 4 h 4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3"/>
                <a:gd name="T106" fmla="*/ 0 h 477"/>
                <a:gd name="T107" fmla="*/ 703 w 703"/>
                <a:gd name="T108" fmla="*/ 477 h 4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3" h="477">
                  <a:moveTo>
                    <a:pt x="0" y="4"/>
                  </a:moveTo>
                  <a:lnTo>
                    <a:pt x="9" y="43"/>
                  </a:lnTo>
                  <a:lnTo>
                    <a:pt x="14" y="43"/>
                  </a:lnTo>
                  <a:lnTo>
                    <a:pt x="24" y="41"/>
                  </a:lnTo>
                  <a:lnTo>
                    <a:pt x="43" y="41"/>
                  </a:lnTo>
                  <a:lnTo>
                    <a:pt x="68" y="41"/>
                  </a:lnTo>
                  <a:lnTo>
                    <a:pt x="99" y="45"/>
                  </a:lnTo>
                  <a:lnTo>
                    <a:pt x="135" y="52"/>
                  </a:lnTo>
                  <a:lnTo>
                    <a:pt x="174" y="62"/>
                  </a:lnTo>
                  <a:lnTo>
                    <a:pt x="220" y="75"/>
                  </a:lnTo>
                  <a:lnTo>
                    <a:pt x="268" y="98"/>
                  </a:lnTo>
                  <a:lnTo>
                    <a:pt x="319" y="125"/>
                  </a:lnTo>
                  <a:lnTo>
                    <a:pt x="374" y="159"/>
                  </a:lnTo>
                  <a:lnTo>
                    <a:pt x="432" y="203"/>
                  </a:lnTo>
                  <a:lnTo>
                    <a:pt x="490" y="255"/>
                  </a:lnTo>
                  <a:lnTo>
                    <a:pt x="549" y="318"/>
                  </a:lnTo>
                  <a:lnTo>
                    <a:pt x="609" y="391"/>
                  </a:lnTo>
                  <a:lnTo>
                    <a:pt x="671" y="477"/>
                  </a:lnTo>
                  <a:lnTo>
                    <a:pt x="703" y="456"/>
                  </a:lnTo>
                  <a:lnTo>
                    <a:pt x="640" y="367"/>
                  </a:lnTo>
                  <a:lnTo>
                    <a:pt x="577" y="289"/>
                  </a:lnTo>
                  <a:lnTo>
                    <a:pt x="514" y="224"/>
                  </a:lnTo>
                  <a:lnTo>
                    <a:pt x="452" y="169"/>
                  </a:lnTo>
                  <a:lnTo>
                    <a:pt x="393" y="123"/>
                  </a:lnTo>
                  <a:lnTo>
                    <a:pt x="336" y="87"/>
                  </a:lnTo>
                  <a:lnTo>
                    <a:pt x="282" y="58"/>
                  </a:lnTo>
                  <a:lnTo>
                    <a:pt x="230" y="36"/>
                  </a:lnTo>
                  <a:lnTo>
                    <a:pt x="183" y="21"/>
                  </a:lnTo>
                  <a:lnTo>
                    <a:pt x="140" y="11"/>
                  </a:lnTo>
                  <a:lnTo>
                    <a:pt x="101" y="4"/>
                  </a:lnTo>
                  <a:lnTo>
                    <a:pt x="68" y="0"/>
                  </a:lnTo>
                  <a:lnTo>
                    <a:pt x="41" y="0"/>
                  </a:lnTo>
                  <a:lnTo>
                    <a:pt x="21" y="2"/>
                  </a:lnTo>
                  <a:lnTo>
                    <a:pt x="7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13" name="Freeform 40"/>
            <p:cNvSpPr>
              <a:spLocks/>
            </p:cNvSpPr>
            <p:nvPr/>
          </p:nvSpPr>
          <p:spPr bwMode="auto">
            <a:xfrm>
              <a:off x="513" y="365"/>
              <a:ext cx="337" cy="230"/>
            </a:xfrm>
            <a:custGeom>
              <a:avLst/>
              <a:gdLst>
                <a:gd name="T0" fmla="*/ 5 w 674"/>
                <a:gd name="T1" fmla="*/ 7 h 459"/>
                <a:gd name="T2" fmla="*/ 0 w 674"/>
                <a:gd name="T3" fmla="*/ 30 h 459"/>
                <a:gd name="T4" fmla="*/ 3 w 674"/>
                <a:gd name="T5" fmla="*/ 30 h 459"/>
                <a:gd name="T6" fmla="*/ 15 w 674"/>
                <a:gd name="T7" fmla="*/ 29 h 459"/>
                <a:gd name="T8" fmla="*/ 32 w 674"/>
                <a:gd name="T9" fmla="*/ 27 h 459"/>
                <a:gd name="T10" fmla="*/ 56 w 674"/>
                <a:gd name="T11" fmla="*/ 29 h 459"/>
                <a:gd name="T12" fmla="*/ 85 w 674"/>
                <a:gd name="T13" fmla="*/ 30 h 459"/>
                <a:gd name="T14" fmla="*/ 119 w 674"/>
                <a:gd name="T15" fmla="*/ 37 h 459"/>
                <a:gd name="T16" fmla="*/ 158 w 674"/>
                <a:gd name="T17" fmla="*/ 48 h 459"/>
                <a:gd name="T18" fmla="*/ 201 w 674"/>
                <a:gd name="T19" fmla="*/ 61 h 459"/>
                <a:gd name="T20" fmla="*/ 247 w 674"/>
                <a:gd name="T21" fmla="*/ 82 h 459"/>
                <a:gd name="T22" fmla="*/ 298 w 674"/>
                <a:gd name="T23" fmla="*/ 109 h 459"/>
                <a:gd name="T24" fmla="*/ 349 w 674"/>
                <a:gd name="T25" fmla="*/ 143 h 459"/>
                <a:gd name="T26" fmla="*/ 406 w 674"/>
                <a:gd name="T27" fmla="*/ 186 h 459"/>
                <a:gd name="T28" fmla="*/ 462 w 674"/>
                <a:gd name="T29" fmla="*/ 239 h 459"/>
                <a:gd name="T30" fmla="*/ 522 w 674"/>
                <a:gd name="T31" fmla="*/ 300 h 459"/>
                <a:gd name="T32" fmla="*/ 581 w 674"/>
                <a:gd name="T33" fmla="*/ 374 h 459"/>
                <a:gd name="T34" fmla="*/ 641 w 674"/>
                <a:gd name="T35" fmla="*/ 459 h 459"/>
                <a:gd name="T36" fmla="*/ 674 w 674"/>
                <a:gd name="T37" fmla="*/ 439 h 459"/>
                <a:gd name="T38" fmla="*/ 610 w 674"/>
                <a:gd name="T39" fmla="*/ 350 h 459"/>
                <a:gd name="T40" fmla="*/ 547 w 674"/>
                <a:gd name="T41" fmla="*/ 273 h 459"/>
                <a:gd name="T42" fmla="*/ 488 w 674"/>
                <a:gd name="T43" fmla="*/ 208 h 459"/>
                <a:gd name="T44" fmla="*/ 428 w 674"/>
                <a:gd name="T45" fmla="*/ 153 h 459"/>
                <a:gd name="T46" fmla="*/ 372 w 674"/>
                <a:gd name="T47" fmla="*/ 109 h 459"/>
                <a:gd name="T48" fmla="*/ 317 w 674"/>
                <a:gd name="T49" fmla="*/ 75 h 459"/>
                <a:gd name="T50" fmla="*/ 266 w 674"/>
                <a:gd name="T51" fmla="*/ 48 h 459"/>
                <a:gd name="T52" fmla="*/ 216 w 674"/>
                <a:gd name="T53" fmla="*/ 27 h 459"/>
                <a:gd name="T54" fmla="*/ 172 w 674"/>
                <a:gd name="T55" fmla="*/ 13 h 459"/>
                <a:gd name="T56" fmla="*/ 133 w 674"/>
                <a:gd name="T57" fmla="*/ 5 h 459"/>
                <a:gd name="T58" fmla="*/ 97 w 674"/>
                <a:gd name="T59" fmla="*/ 1 h 459"/>
                <a:gd name="T60" fmla="*/ 68 w 674"/>
                <a:gd name="T61" fmla="*/ 0 h 459"/>
                <a:gd name="T62" fmla="*/ 42 w 674"/>
                <a:gd name="T63" fmla="*/ 0 h 459"/>
                <a:gd name="T64" fmla="*/ 24 w 674"/>
                <a:gd name="T65" fmla="*/ 3 h 459"/>
                <a:gd name="T66" fmla="*/ 12 w 674"/>
                <a:gd name="T67" fmla="*/ 5 h 459"/>
                <a:gd name="T68" fmla="*/ 5 w 674"/>
                <a:gd name="T69" fmla="*/ 7 h 4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74"/>
                <a:gd name="T106" fmla="*/ 0 h 459"/>
                <a:gd name="T107" fmla="*/ 674 w 674"/>
                <a:gd name="T108" fmla="*/ 459 h 4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74" h="459">
                  <a:moveTo>
                    <a:pt x="5" y="7"/>
                  </a:moveTo>
                  <a:lnTo>
                    <a:pt x="0" y="30"/>
                  </a:lnTo>
                  <a:lnTo>
                    <a:pt x="3" y="30"/>
                  </a:lnTo>
                  <a:lnTo>
                    <a:pt x="15" y="29"/>
                  </a:lnTo>
                  <a:lnTo>
                    <a:pt x="32" y="27"/>
                  </a:lnTo>
                  <a:lnTo>
                    <a:pt x="56" y="29"/>
                  </a:lnTo>
                  <a:lnTo>
                    <a:pt x="85" y="30"/>
                  </a:lnTo>
                  <a:lnTo>
                    <a:pt x="119" y="37"/>
                  </a:lnTo>
                  <a:lnTo>
                    <a:pt x="158" y="48"/>
                  </a:lnTo>
                  <a:lnTo>
                    <a:pt x="201" y="61"/>
                  </a:lnTo>
                  <a:lnTo>
                    <a:pt x="247" y="82"/>
                  </a:lnTo>
                  <a:lnTo>
                    <a:pt x="298" y="109"/>
                  </a:lnTo>
                  <a:lnTo>
                    <a:pt x="349" y="143"/>
                  </a:lnTo>
                  <a:lnTo>
                    <a:pt x="406" y="186"/>
                  </a:lnTo>
                  <a:lnTo>
                    <a:pt x="462" y="239"/>
                  </a:lnTo>
                  <a:lnTo>
                    <a:pt x="522" y="300"/>
                  </a:lnTo>
                  <a:lnTo>
                    <a:pt x="581" y="374"/>
                  </a:lnTo>
                  <a:lnTo>
                    <a:pt x="641" y="459"/>
                  </a:lnTo>
                  <a:lnTo>
                    <a:pt x="674" y="439"/>
                  </a:lnTo>
                  <a:lnTo>
                    <a:pt x="610" y="350"/>
                  </a:lnTo>
                  <a:lnTo>
                    <a:pt x="547" y="273"/>
                  </a:lnTo>
                  <a:lnTo>
                    <a:pt x="488" y="208"/>
                  </a:lnTo>
                  <a:lnTo>
                    <a:pt x="428" y="153"/>
                  </a:lnTo>
                  <a:lnTo>
                    <a:pt x="372" y="109"/>
                  </a:lnTo>
                  <a:lnTo>
                    <a:pt x="317" y="75"/>
                  </a:lnTo>
                  <a:lnTo>
                    <a:pt x="266" y="48"/>
                  </a:lnTo>
                  <a:lnTo>
                    <a:pt x="216" y="27"/>
                  </a:lnTo>
                  <a:lnTo>
                    <a:pt x="172" y="13"/>
                  </a:lnTo>
                  <a:lnTo>
                    <a:pt x="133" y="5"/>
                  </a:lnTo>
                  <a:lnTo>
                    <a:pt x="97" y="1"/>
                  </a:lnTo>
                  <a:lnTo>
                    <a:pt x="68" y="0"/>
                  </a:lnTo>
                  <a:lnTo>
                    <a:pt x="42" y="0"/>
                  </a:lnTo>
                  <a:lnTo>
                    <a:pt x="24" y="3"/>
                  </a:lnTo>
                  <a:lnTo>
                    <a:pt x="12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14" name="Freeform 41"/>
            <p:cNvSpPr>
              <a:spLocks/>
            </p:cNvSpPr>
            <p:nvPr/>
          </p:nvSpPr>
          <p:spPr bwMode="auto">
            <a:xfrm>
              <a:off x="267" y="527"/>
              <a:ext cx="317" cy="226"/>
            </a:xfrm>
            <a:custGeom>
              <a:avLst/>
              <a:gdLst>
                <a:gd name="T0" fmla="*/ 0 w 635"/>
                <a:gd name="T1" fmla="*/ 6 h 453"/>
                <a:gd name="T2" fmla="*/ 9 w 635"/>
                <a:gd name="T3" fmla="*/ 43 h 453"/>
                <a:gd name="T4" fmla="*/ 12 w 635"/>
                <a:gd name="T5" fmla="*/ 43 h 453"/>
                <a:gd name="T6" fmla="*/ 22 w 635"/>
                <a:gd name="T7" fmla="*/ 41 h 453"/>
                <a:gd name="T8" fmla="*/ 39 w 635"/>
                <a:gd name="T9" fmla="*/ 40 h 453"/>
                <a:gd name="T10" fmla="*/ 62 w 635"/>
                <a:gd name="T11" fmla="*/ 41 h 453"/>
                <a:gd name="T12" fmla="*/ 89 w 635"/>
                <a:gd name="T13" fmla="*/ 43 h 453"/>
                <a:gd name="T14" fmla="*/ 120 w 635"/>
                <a:gd name="T15" fmla="*/ 48 h 453"/>
                <a:gd name="T16" fmla="*/ 156 w 635"/>
                <a:gd name="T17" fmla="*/ 57 h 453"/>
                <a:gd name="T18" fmla="*/ 196 w 635"/>
                <a:gd name="T19" fmla="*/ 70 h 453"/>
                <a:gd name="T20" fmla="*/ 239 w 635"/>
                <a:gd name="T21" fmla="*/ 91 h 453"/>
                <a:gd name="T22" fmla="*/ 285 w 635"/>
                <a:gd name="T23" fmla="*/ 117 h 453"/>
                <a:gd name="T24" fmla="*/ 335 w 635"/>
                <a:gd name="T25" fmla="*/ 149 h 453"/>
                <a:gd name="T26" fmla="*/ 386 w 635"/>
                <a:gd name="T27" fmla="*/ 190 h 453"/>
                <a:gd name="T28" fmla="*/ 439 w 635"/>
                <a:gd name="T29" fmla="*/ 240 h 453"/>
                <a:gd name="T30" fmla="*/ 492 w 635"/>
                <a:gd name="T31" fmla="*/ 299 h 453"/>
                <a:gd name="T32" fmla="*/ 548 w 635"/>
                <a:gd name="T33" fmla="*/ 371 h 453"/>
                <a:gd name="T34" fmla="*/ 603 w 635"/>
                <a:gd name="T35" fmla="*/ 453 h 453"/>
                <a:gd name="T36" fmla="*/ 635 w 635"/>
                <a:gd name="T37" fmla="*/ 432 h 453"/>
                <a:gd name="T38" fmla="*/ 577 w 635"/>
                <a:gd name="T39" fmla="*/ 345 h 453"/>
                <a:gd name="T40" fmla="*/ 519 w 635"/>
                <a:gd name="T41" fmla="*/ 272 h 453"/>
                <a:gd name="T42" fmla="*/ 463 w 635"/>
                <a:gd name="T43" fmla="*/ 209 h 453"/>
                <a:gd name="T44" fmla="*/ 406 w 635"/>
                <a:gd name="T45" fmla="*/ 156 h 453"/>
                <a:gd name="T46" fmla="*/ 353 w 635"/>
                <a:gd name="T47" fmla="*/ 113 h 453"/>
                <a:gd name="T48" fmla="*/ 301 w 635"/>
                <a:gd name="T49" fmla="*/ 77 h 453"/>
                <a:gd name="T50" fmla="*/ 253 w 635"/>
                <a:gd name="T51" fmla="*/ 52 h 453"/>
                <a:gd name="T52" fmla="*/ 207 w 635"/>
                <a:gd name="T53" fmla="*/ 31 h 453"/>
                <a:gd name="T54" fmla="*/ 164 w 635"/>
                <a:gd name="T55" fmla="*/ 18 h 453"/>
                <a:gd name="T56" fmla="*/ 125 w 635"/>
                <a:gd name="T57" fmla="*/ 7 h 453"/>
                <a:gd name="T58" fmla="*/ 91 w 635"/>
                <a:gd name="T59" fmla="*/ 2 h 453"/>
                <a:gd name="T60" fmla="*/ 62 w 635"/>
                <a:gd name="T61" fmla="*/ 0 h 453"/>
                <a:gd name="T62" fmla="*/ 38 w 635"/>
                <a:gd name="T63" fmla="*/ 0 h 453"/>
                <a:gd name="T64" fmla="*/ 19 w 635"/>
                <a:gd name="T65" fmla="*/ 2 h 453"/>
                <a:gd name="T66" fmla="*/ 5 w 635"/>
                <a:gd name="T67" fmla="*/ 4 h 453"/>
                <a:gd name="T68" fmla="*/ 0 w 635"/>
                <a:gd name="T69" fmla="*/ 6 h 4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5"/>
                <a:gd name="T106" fmla="*/ 0 h 453"/>
                <a:gd name="T107" fmla="*/ 635 w 635"/>
                <a:gd name="T108" fmla="*/ 453 h 4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5" h="453">
                  <a:moveTo>
                    <a:pt x="0" y="6"/>
                  </a:moveTo>
                  <a:lnTo>
                    <a:pt x="9" y="43"/>
                  </a:lnTo>
                  <a:lnTo>
                    <a:pt x="12" y="43"/>
                  </a:lnTo>
                  <a:lnTo>
                    <a:pt x="22" y="41"/>
                  </a:lnTo>
                  <a:lnTo>
                    <a:pt x="39" y="40"/>
                  </a:lnTo>
                  <a:lnTo>
                    <a:pt x="62" y="41"/>
                  </a:lnTo>
                  <a:lnTo>
                    <a:pt x="89" y="43"/>
                  </a:lnTo>
                  <a:lnTo>
                    <a:pt x="120" y="48"/>
                  </a:lnTo>
                  <a:lnTo>
                    <a:pt x="156" y="57"/>
                  </a:lnTo>
                  <a:lnTo>
                    <a:pt x="196" y="70"/>
                  </a:lnTo>
                  <a:lnTo>
                    <a:pt x="239" y="91"/>
                  </a:lnTo>
                  <a:lnTo>
                    <a:pt x="285" y="117"/>
                  </a:lnTo>
                  <a:lnTo>
                    <a:pt x="335" y="149"/>
                  </a:lnTo>
                  <a:lnTo>
                    <a:pt x="386" y="190"/>
                  </a:lnTo>
                  <a:lnTo>
                    <a:pt x="439" y="240"/>
                  </a:lnTo>
                  <a:lnTo>
                    <a:pt x="492" y="299"/>
                  </a:lnTo>
                  <a:lnTo>
                    <a:pt x="548" y="371"/>
                  </a:lnTo>
                  <a:lnTo>
                    <a:pt x="603" y="453"/>
                  </a:lnTo>
                  <a:lnTo>
                    <a:pt x="635" y="432"/>
                  </a:lnTo>
                  <a:lnTo>
                    <a:pt x="577" y="345"/>
                  </a:lnTo>
                  <a:lnTo>
                    <a:pt x="519" y="272"/>
                  </a:lnTo>
                  <a:lnTo>
                    <a:pt x="463" y="209"/>
                  </a:lnTo>
                  <a:lnTo>
                    <a:pt x="406" y="156"/>
                  </a:lnTo>
                  <a:lnTo>
                    <a:pt x="353" y="113"/>
                  </a:lnTo>
                  <a:lnTo>
                    <a:pt x="301" y="77"/>
                  </a:lnTo>
                  <a:lnTo>
                    <a:pt x="253" y="52"/>
                  </a:lnTo>
                  <a:lnTo>
                    <a:pt x="207" y="31"/>
                  </a:lnTo>
                  <a:lnTo>
                    <a:pt x="164" y="18"/>
                  </a:lnTo>
                  <a:lnTo>
                    <a:pt x="125" y="7"/>
                  </a:lnTo>
                  <a:lnTo>
                    <a:pt x="91" y="2"/>
                  </a:lnTo>
                  <a:lnTo>
                    <a:pt x="62" y="0"/>
                  </a:lnTo>
                  <a:lnTo>
                    <a:pt x="38" y="0"/>
                  </a:lnTo>
                  <a:lnTo>
                    <a:pt x="19" y="2"/>
                  </a:lnTo>
                  <a:lnTo>
                    <a:pt x="5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15" name="Freeform 42"/>
            <p:cNvSpPr>
              <a:spLocks/>
            </p:cNvSpPr>
            <p:nvPr/>
          </p:nvSpPr>
          <p:spPr bwMode="auto">
            <a:xfrm>
              <a:off x="571" y="511"/>
              <a:ext cx="346" cy="236"/>
            </a:xfrm>
            <a:custGeom>
              <a:avLst/>
              <a:gdLst>
                <a:gd name="T0" fmla="*/ 0 w 692"/>
                <a:gd name="T1" fmla="*/ 437 h 473"/>
                <a:gd name="T2" fmla="*/ 12 w 692"/>
                <a:gd name="T3" fmla="*/ 473 h 473"/>
                <a:gd name="T4" fmla="*/ 87 w 692"/>
                <a:gd name="T5" fmla="*/ 447 h 473"/>
                <a:gd name="T6" fmla="*/ 157 w 692"/>
                <a:gd name="T7" fmla="*/ 417 h 473"/>
                <a:gd name="T8" fmla="*/ 225 w 692"/>
                <a:gd name="T9" fmla="*/ 384 h 473"/>
                <a:gd name="T10" fmla="*/ 288 w 692"/>
                <a:gd name="T11" fmla="*/ 348 h 473"/>
                <a:gd name="T12" fmla="*/ 348 w 692"/>
                <a:gd name="T13" fmla="*/ 312 h 473"/>
                <a:gd name="T14" fmla="*/ 404 w 692"/>
                <a:gd name="T15" fmla="*/ 275 h 473"/>
                <a:gd name="T16" fmla="*/ 455 w 692"/>
                <a:gd name="T17" fmla="*/ 239 h 473"/>
                <a:gd name="T18" fmla="*/ 503 w 692"/>
                <a:gd name="T19" fmla="*/ 202 h 473"/>
                <a:gd name="T20" fmla="*/ 546 w 692"/>
                <a:gd name="T21" fmla="*/ 167 h 473"/>
                <a:gd name="T22" fmla="*/ 583 w 692"/>
                <a:gd name="T23" fmla="*/ 135 h 473"/>
                <a:gd name="T24" fmla="*/ 616 w 692"/>
                <a:gd name="T25" fmla="*/ 104 h 473"/>
                <a:gd name="T26" fmla="*/ 643 w 692"/>
                <a:gd name="T27" fmla="*/ 79 h 473"/>
                <a:gd name="T28" fmla="*/ 663 w 692"/>
                <a:gd name="T29" fmla="*/ 56 h 473"/>
                <a:gd name="T30" fmla="*/ 679 w 692"/>
                <a:gd name="T31" fmla="*/ 41 h 473"/>
                <a:gd name="T32" fmla="*/ 689 w 692"/>
                <a:gd name="T33" fmla="*/ 29 h 473"/>
                <a:gd name="T34" fmla="*/ 692 w 692"/>
                <a:gd name="T35" fmla="*/ 26 h 473"/>
                <a:gd name="T36" fmla="*/ 663 w 692"/>
                <a:gd name="T37" fmla="*/ 0 h 473"/>
                <a:gd name="T38" fmla="*/ 660 w 692"/>
                <a:gd name="T39" fmla="*/ 3 h 473"/>
                <a:gd name="T40" fmla="*/ 650 w 692"/>
                <a:gd name="T41" fmla="*/ 14 h 473"/>
                <a:gd name="T42" fmla="*/ 634 w 692"/>
                <a:gd name="T43" fmla="*/ 31 h 473"/>
                <a:gd name="T44" fmla="*/ 614 w 692"/>
                <a:gd name="T45" fmla="*/ 51 h 473"/>
                <a:gd name="T46" fmla="*/ 587 w 692"/>
                <a:gd name="T47" fmla="*/ 77 h 473"/>
                <a:gd name="T48" fmla="*/ 556 w 692"/>
                <a:gd name="T49" fmla="*/ 106 h 473"/>
                <a:gd name="T50" fmla="*/ 520 w 692"/>
                <a:gd name="T51" fmla="*/ 138 h 473"/>
                <a:gd name="T52" fmla="*/ 477 w 692"/>
                <a:gd name="T53" fmla="*/ 172 h 473"/>
                <a:gd name="T54" fmla="*/ 433 w 692"/>
                <a:gd name="T55" fmla="*/ 207 h 473"/>
                <a:gd name="T56" fmla="*/ 382 w 692"/>
                <a:gd name="T57" fmla="*/ 244 h 473"/>
                <a:gd name="T58" fmla="*/ 327 w 692"/>
                <a:gd name="T59" fmla="*/ 280 h 473"/>
                <a:gd name="T60" fmla="*/ 269 w 692"/>
                <a:gd name="T61" fmla="*/ 316 h 473"/>
                <a:gd name="T62" fmla="*/ 208 w 692"/>
                <a:gd name="T63" fmla="*/ 350 h 473"/>
                <a:gd name="T64" fmla="*/ 141 w 692"/>
                <a:gd name="T65" fmla="*/ 382 h 473"/>
                <a:gd name="T66" fmla="*/ 71 w 692"/>
                <a:gd name="T67" fmla="*/ 412 h 473"/>
                <a:gd name="T68" fmla="*/ 0 w 692"/>
                <a:gd name="T69" fmla="*/ 437 h 4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2"/>
                <a:gd name="T106" fmla="*/ 0 h 473"/>
                <a:gd name="T107" fmla="*/ 692 w 692"/>
                <a:gd name="T108" fmla="*/ 473 h 4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2" h="473">
                  <a:moveTo>
                    <a:pt x="0" y="437"/>
                  </a:moveTo>
                  <a:lnTo>
                    <a:pt x="12" y="473"/>
                  </a:lnTo>
                  <a:lnTo>
                    <a:pt x="87" y="447"/>
                  </a:lnTo>
                  <a:lnTo>
                    <a:pt x="157" y="417"/>
                  </a:lnTo>
                  <a:lnTo>
                    <a:pt x="225" y="384"/>
                  </a:lnTo>
                  <a:lnTo>
                    <a:pt x="288" y="348"/>
                  </a:lnTo>
                  <a:lnTo>
                    <a:pt x="348" y="312"/>
                  </a:lnTo>
                  <a:lnTo>
                    <a:pt x="404" y="275"/>
                  </a:lnTo>
                  <a:lnTo>
                    <a:pt x="455" y="239"/>
                  </a:lnTo>
                  <a:lnTo>
                    <a:pt x="503" y="202"/>
                  </a:lnTo>
                  <a:lnTo>
                    <a:pt x="546" y="167"/>
                  </a:lnTo>
                  <a:lnTo>
                    <a:pt x="583" y="135"/>
                  </a:lnTo>
                  <a:lnTo>
                    <a:pt x="616" y="104"/>
                  </a:lnTo>
                  <a:lnTo>
                    <a:pt x="643" y="79"/>
                  </a:lnTo>
                  <a:lnTo>
                    <a:pt x="663" y="56"/>
                  </a:lnTo>
                  <a:lnTo>
                    <a:pt x="679" y="41"/>
                  </a:lnTo>
                  <a:lnTo>
                    <a:pt x="689" y="29"/>
                  </a:lnTo>
                  <a:lnTo>
                    <a:pt x="692" y="26"/>
                  </a:lnTo>
                  <a:lnTo>
                    <a:pt x="663" y="0"/>
                  </a:lnTo>
                  <a:lnTo>
                    <a:pt x="660" y="3"/>
                  </a:lnTo>
                  <a:lnTo>
                    <a:pt x="650" y="14"/>
                  </a:lnTo>
                  <a:lnTo>
                    <a:pt x="634" y="31"/>
                  </a:lnTo>
                  <a:lnTo>
                    <a:pt x="614" y="51"/>
                  </a:lnTo>
                  <a:lnTo>
                    <a:pt x="587" y="77"/>
                  </a:lnTo>
                  <a:lnTo>
                    <a:pt x="556" y="106"/>
                  </a:lnTo>
                  <a:lnTo>
                    <a:pt x="520" y="138"/>
                  </a:lnTo>
                  <a:lnTo>
                    <a:pt x="477" y="172"/>
                  </a:lnTo>
                  <a:lnTo>
                    <a:pt x="433" y="207"/>
                  </a:lnTo>
                  <a:lnTo>
                    <a:pt x="382" y="244"/>
                  </a:lnTo>
                  <a:lnTo>
                    <a:pt x="327" y="280"/>
                  </a:lnTo>
                  <a:lnTo>
                    <a:pt x="269" y="316"/>
                  </a:lnTo>
                  <a:lnTo>
                    <a:pt x="208" y="350"/>
                  </a:lnTo>
                  <a:lnTo>
                    <a:pt x="141" y="382"/>
                  </a:lnTo>
                  <a:lnTo>
                    <a:pt x="71" y="412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16" name="Freeform 43"/>
            <p:cNvSpPr>
              <a:spLocks/>
            </p:cNvSpPr>
            <p:nvPr/>
          </p:nvSpPr>
          <p:spPr bwMode="auto">
            <a:xfrm>
              <a:off x="630" y="850"/>
              <a:ext cx="360" cy="237"/>
            </a:xfrm>
            <a:custGeom>
              <a:avLst/>
              <a:gdLst>
                <a:gd name="T0" fmla="*/ 2 w 720"/>
                <a:gd name="T1" fmla="*/ 433 h 473"/>
                <a:gd name="T2" fmla="*/ 0 w 720"/>
                <a:gd name="T3" fmla="*/ 473 h 473"/>
                <a:gd name="T4" fmla="*/ 7 w 720"/>
                <a:gd name="T5" fmla="*/ 473 h 473"/>
                <a:gd name="T6" fmla="*/ 24 w 720"/>
                <a:gd name="T7" fmla="*/ 473 h 473"/>
                <a:gd name="T8" fmla="*/ 50 w 720"/>
                <a:gd name="T9" fmla="*/ 471 h 473"/>
                <a:gd name="T10" fmla="*/ 84 w 720"/>
                <a:gd name="T11" fmla="*/ 467 h 473"/>
                <a:gd name="T12" fmla="*/ 125 w 720"/>
                <a:gd name="T13" fmla="*/ 461 h 473"/>
                <a:gd name="T14" fmla="*/ 171 w 720"/>
                <a:gd name="T15" fmla="*/ 452 h 473"/>
                <a:gd name="T16" fmla="*/ 224 w 720"/>
                <a:gd name="T17" fmla="*/ 438 h 473"/>
                <a:gd name="T18" fmla="*/ 278 w 720"/>
                <a:gd name="T19" fmla="*/ 421 h 473"/>
                <a:gd name="T20" fmla="*/ 336 w 720"/>
                <a:gd name="T21" fmla="*/ 397 h 473"/>
                <a:gd name="T22" fmla="*/ 396 w 720"/>
                <a:gd name="T23" fmla="*/ 367 h 473"/>
                <a:gd name="T24" fmla="*/ 456 w 720"/>
                <a:gd name="T25" fmla="*/ 331 h 473"/>
                <a:gd name="T26" fmla="*/ 514 w 720"/>
                <a:gd name="T27" fmla="*/ 286 h 473"/>
                <a:gd name="T28" fmla="*/ 572 w 720"/>
                <a:gd name="T29" fmla="*/ 234 h 473"/>
                <a:gd name="T30" fmla="*/ 625 w 720"/>
                <a:gd name="T31" fmla="*/ 170 h 473"/>
                <a:gd name="T32" fmla="*/ 676 w 720"/>
                <a:gd name="T33" fmla="*/ 99 h 473"/>
                <a:gd name="T34" fmla="*/ 720 w 720"/>
                <a:gd name="T35" fmla="*/ 17 h 473"/>
                <a:gd name="T36" fmla="*/ 685 w 720"/>
                <a:gd name="T37" fmla="*/ 0 h 473"/>
                <a:gd name="T38" fmla="*/ 642 w 720"/>
                <a:gd name="T39" fmla="*/ 78 h 473"/>
                <a:gd name="T40" fmla="*/ 594 w 720"/>
                <a:gd name="T41" fmla="*/ 146 h 473"/>
                <a:gd name="T42" fmla="*/ 543 w 720"/>
                <a:gd name="T43" fmla="*/ 204 h 473"/>
                <a:gd name="T44" fmla="*/ 488 w 720"/>
                <a:gd name="T45" fmla="*/ 256 h 473"/>
                <a:gd name="T46" fmla="*/ 434 w 720"/>
                <a:gd name="T47" fmla="*/ 298 h 473"/>
                <a:gd name="T48" fmla="*/ 376 w 720"/>
                <a:gd name="T49" fmla="*/ 333 h 473"/>
                <a:gd name="T50" fmla="*/ 319 w 720"/>
                <a:gd name="T51" fmla="*/ 362 h 473"/>
                <a:gd name="T52" fmla="*/ 265 w 720"/>
                <a:gd name="T53" fmla="*/ 384 h 473"/>
                <a:gd name="T54" fmla="*/ 212 w 720"/>
                <a:gd name="T55" fmla="*/ 401 h 473"/>
                <a:gd name="T56" fmla="*/ 164 w 720"/>
                <a:gd name="T57" fmla="*/ 413 h 473"/>
                <a:gd name="T58" fmla="*/ 120 w 720"/>
                <a:gd name="T59" fmla="*/ 423 h 473"/>
                <a:gd name="T60" fmla="*/ 81 w 720"/>
                <a:gd name="T61" fmla="*/ 428 h 473"/>
                <a:gd name="T62" fmla="*/ 48 w 720"/>
                <a:gd name="T63" fmla="*/ 432 h 473"/>
                <a:gd name="T64" fmla="*/ 24 w 720"/>
                <a:gd name="T65" fmla="*/ 433 h 473"/>
                <a:gd name="T66" fmla="*/ 7 w 720"/>
                <a:gd name="T67" fmla="*/ 433 h 473"/>
                <a:gd name="T68" fmla="*/ 2 w 720"/>
                <a:gd name="T69" fmla="*/ 433 h 4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0"/>
                <a:gd name="T106" fmla="*/ 0 h 473"/>
                <a:gd name="T107" fmla="*/ 720 w 720"/>
                <a:gd name="T108" fmla="*/ 473 h 4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0" h="473">
                  <a:moveTo>
                    <a:pt x="2" y="433"/>
                  </a:moveTo>
                  <a:lnTo>
                    <a:pt x="0" y="473"/>
                  </a:lnTo>
                  <a:lnTo>
                    <a:pt x="7" y="473"/>
                  </a:lnTo>
                  <a:lnTo>
                    <a:pt x="24" y="473"/>
                  </a:lnTo>
                  <a:lnTo>
                    <a:pt x="50" y="471"/>
                  </a:lnTo>
                  <a:lnTo>
                    <a:pt x="84" y="467"/>
                  </a:lnTo>
                  <a:lnTo>
                    <a:pt x="125" y="461"/>
                  </a:lnTo>
                  <a:lnTo>
                    <a:pt x="171" y="452"/>
                  </a:lnTo>
                  <a:lnTo>
                    <a:pt x="224" y="438"/>
                  </a:lnTo>
                  <a:lnTo>
                    <a:pt x="278" y="421"/>
                  </a:lnTo>
                  <a:lnTo>
                    <a:pt x="336" y="397"/>
                  </a:lnTo>
                  <a:lnTo>
                    <a:pt x="396" y="367"/>
                  </a:lnTo>
                  <a:lnTo>
                    <a:pt x="456" y="331"/>
                  </a:lnTo>
                  <a:lnTo>
                    <a:pt x="514" y="286"/>
                  </a:lnTo>
                  <a:lnTo>
                    <a:pt x="572" y="234"/>
                  </a:lnTo>
                  <a:lnTo>
                    <a:pt x="625" y="170"/>
                  </a:lnTo>
                  <a:lnTo>
                    <a:pt x="676" y="99"/>
                  </a:lnTo>
                  <a:lnTo>
                    <a:pt x="720" y="17"/>
                  </a:lnTo>
                  <a:lnTo>
                    <a:pt x="685" y="0"/>
                  </a:lnTo>
                  <a:lnTo>
                    <a:pt x="642" y="78"/>
                  </a:lnTo>
                  <a:lnTo>
                    <a:pt x="594" y="146"/>
                  </a:lnTo>
                  <a:lnTo>
                    <a:pt x="543" y="204"/>
                  </a:lnTo>
                  <a:lnTo>
                    <a:pt x="488" y="256"/>
                  </a:lnTo>
                  <a:lnTo>
                    <a:pt x="434" y="298"/>
                  </a:lnTo>
                  <a:lnTo>
                    <a:pt x="376" y="333"/>
                  </a:lnTo>
                  <a:lnTo>
                    <a:pt x="319" y="362"/>
                  </a:lnTo>
                  <a:lnTo>
                    <a:pt x="265" y="384"/>
                  </a:lnTo>
                  <a:lnTo>
                    <a:pt x="212" y="401"/>
                  </a:lnTo>
                  <a:lnTo>
                    <a:pt x="164" y="413"/>
                  </a:lnTo>
                  <a:lnTo>
                    <a:pt x="120" y="423"/>
                  </a:lnTo>
                  <a:lnTo>
                    <a:pt x="81" y="428"/>
                  </a:lnTo>
                  <a:lnTo>
                    <a:pt x="48" y="432"/>
                  </a:lnTo>
                  <a:lnTo>
                    <a:pt x="24" y="433"/>
                  </a:lnTo>
                  <a:lnTo>
                    <a:pt x="7" y="433"/>
                  </a:lnTo>
                  <a:lnTo>
                    <a:pt x="2" y="4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17" name="Freeform 44"/>
            <p:cNvSpPr>
              <a:spLocks/>
            </p:cNvSpPr>
            <p:nvPr/>
          </p:nvSpPr>
          <p:spPr bwMode="auto">
            <a:xfrm>
              <a:off x="627" y="741"/>
              <a:ext cx="380" cy="236"/>
            </a:xfrm>
            <a:custGeom>
              <a:avLst/>
              <a:gdLst>
                <a:gd name="T0" fmla="*/ 2 w 759"/>
                <a:gd name="T1" fmla="*/ 432 h 471"/>
                <a:gd name="T2" fmla="*/ 0 w 759"/>
                <a:gd name="T3" fmla="*/ 471 h 471"/>
                <a:gd name="T4" fmla="*/ 7 w 759"/>
                <a:gd name="T5" fmla="*/ 471 h 471"/>
                <a:gd name="T6" fmla="*/ 26 w 759"/>
                <a:gd name="T7" fmla="*/ 471 h 471"/>
                <a:gd name="T8" fmla="*/ 53 w 759"/>
                <a:gd name="T9" fmla="*/ 470 h 471"/>
                <a:gd name="T10" fmla="*/ 89 w 759"/>
                <a:gd name="T11" fmla="*/ 466 h 471"/>
                <a:gd name="T12" fmla="*/ 133 w 759"/>
                <a:gd name="T13" fmla="*/ 461 h 471"/>
                <a:gd name="T14" fmla="*/ 185 w 759"/>
                <a:gd name="T15" fmla="*/ 451 h 471"/>
                <a:gd name="T16" fmla="*/ 239 w 759"/>
                <a:gd name="T17" fmla="*/ 439 h 471"/>
                <a:gd name="T18" fmla="*/ 299 w 759"/>
                <a:gd name="T19" fmla="*/ 420 h 471"/>
                <a:gd name="T20" fmla="*/ 360 w 759"/>
                <a:gd name="T21" fmla="*/ 396 h 471"/>
                <a:gd name="T22" fmla="*/ 422 w 759"/>
                <a:gd name="T23" fmla="*/ 367 h 471"/>
                <a:gd name="T24" fmla="*/ 485 w 759"/>
                <a:gd name="T25" fmla="*/ 331 h 471"/>
                <a:gd name="T26" fmla="*/ 548 w 759"/>
                <a:gd name="T27" fmla="*/ 287 h 471"/>
                <a:gd name="T28" fmla="*/ 608 w 759"/>
                <a:gd name="T29" fmla="*/ 234 h 471"/>
                <a:gd name="T30" fmla="*/ 662 w 759"/>
                <a:gd name="T31" fmla="*/ 171 h 471"/>
                <a:gd name="T32" fmla="*/ 713 w 759"/>
                <a:gd name="T33" fmla="*/ 99 h 471"/>
                <a:gd name="T34" fmla="*/ 759 w 759"/>
                <a:gd name="T35" fmla="*/ 17 h 471"/>
                <a:gd name="T36" fmla="*/ 724 w 759"/>
                <a:gd name="T37" fmla="*/ 0 h 471"/>
                <a:gd name="T38" fmla="*/ 681 w 759"/>
                <a:gd name="T39" fmla="*/ 79 h 471"/>
                <a:gd name="T40" fmla="*/ 632 w 759"/>
                <a:gd name="T41" fmla="*/ 147 h 471"/>
                <a:gd name="T42" fmla="*/ 579 w 759"/>
                <a:gd name="T43" fmla="*/ 205 h 471"/>
                <a:gd name="T44" fmla="*/ 522 w 759"/>
                <a:gd name="T45" fmla="*/ 256 h 471"/>
                <a:gd name="T46" fmla="*/ 464 w 759"/>
                <a:gd name="T47" fmla="*/ 297 h 471"/>
                <a:gd name="T48" fmla="*/ 403 w 759"/>
                <a:gd name="T49" fmla="*/ 333 h 471"/>
                <a:gd name="T50" fmla="*/ 343 w 759"/>
                <a:gd name="T51" fmla="*/ 360 h 471"/>
                <a:gd name="T52" fmla="*/ 285 w 759"/>
                <a:gd name="T53" fmla="*/ 383 h 471"/>
                <a:gd name="T54" fmla="*/ 229 w 759"/>
                <a:gd name="T55" fmla="*/ 400 h 471"/>
                <a:gd name="T56" fmla="*/ 176 w 759"/>
                <a:gd name="T57" fmla="*/ 413 h 471"/>
                <a:gd name="T58" fmla="*/ 128 w 759"/>
                <a:gd name="T59" fmla="*/ 422 h 471"/>
                <a:gd name="T60" fmla="*/ 87 w 759"/>
                <a:gd name="T61" fmla="*/ 427 h 471"/>
                <a:gd name="T62" fmla="*/ 53 w 759"/>
                <a:gd name="T63" fmla="*/ 430 h 471"/>
                <a:gd name="T64" fmla="*/ 26 w 759"/>
                <a:gd name="T65" fmla="*/ 432 h 471"/>
                <a:gd name="T66" fmla="*/ 9 w 759"/>
                <a:gd name="T67" fmla="*/ 432 h 471"/>
                <a:gd name="T68" fmla="*/ 2 w 759"/>
                <a:gd name="T69" fmla="*/ 432 h 4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59"/>
                <a:gd name="T106" fmla="*/ 0 h 471"/>
                <a:gd name="T107" fmla="*/ 759 w 759"/>
                <a:gd name="T108" fmla="*/ 471 h 47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59" h="471">
                  <a:moveTo>
                    <a:pt x="2" y="432"/>
                  </a:moveTo>
                  <a:lnTo>
                    <a:pt x="0" y="471"/>
                  </a:lnTo>
                  <a:lnTo>
                    <a:pt x="7" y="471"/>
                  </a:lnTo>
                  <a:lnTo>
                    <a:pt x="26" y="471"/>
                  </a:lnTo>
                  <a:lnTo>
                    <a:pt x="53" y="470"/>
                  </a:lnTo>
                  <a:lnTo>
                    <a:pt x="89" y="466"/>
                  </a:lnTo>
                  <a:lnTo>
                    <a:pt x="133" y="461"/>
                  </a:lnTo>
                  <a:lnTo>
                    <a:pt x="185" y="451"/>
                  </a:lnTo>
                  <a:lnTo>
                    <a:pt x="239" y="439"/>
                  </a:lnTo>
                  <a:lnTo>
                    <a:pt x="299" y="420"/>
                  </a:lnTo>
                  <a:lnTo>
                    <a:pt x="360" y="396"/>
                  </a:lnTo>
                  <a:lnTo>
                    <a:pt x="422" y="367"/>
                  </a:lnTo>
                  <a:lnTo>
                    <a:pt x="485" y="331"/>
                  </a:lnTo>
                  <a:lnTo>
                    <a:pt x="548" y="287"/>
                  </a:lnTo>
                  <a:lnTo>
                    <a:pt x="608" y="234"/>
                  </a:lnTo>
                  <a:lnTo>
                    <a:pt x="662" y="171"/>
                  </a:lnTo>
                  <a:lnTo>
                    <a:pt x="713" y="99"/>
                  </a:lnTo>
                  <a:lnTo>
                    <a:pt x="759" y="17"/>
                  </a:lnTo>
                  <a:lnTo>
                    <a:pt x="724" y="0"/>
                  </a:lnTo>
                  <a:lnTo>
                    <a:pt x="681" y="79"/>
                  </a:lnTo>
                  <a:lnTo>
                    <a:pt x="632" y="147"/>
                  </a:lnTo>
                  <a:lnTo>
                    <a:pt x="579" y="205"/>
                  </a:lnTo>
                  <a:lnTo>
                    <a:pt x="522" y="256"/>
                  </a:lnTo>
                  <a:lnTo>
                    <a:pt x="464" y="297"/>
                  </a:lnTo>
                  <a:lnTo>
                    <a:pt x="403" y="333"/>
                  </a:lnTo>
                  <a:lnTo>
                    <a:pt x="343" y="360"/>
                  </a:lnTo>
                  <a:lnTo>
                    <a:pt x="285" y="383"/>
                  </a:lnTo>
                  <a:lnTo>
                    <a:pt x="229" y="400"/>
                  </a:lnTo>
                  <a:lnTo>
                    <a:pt x="176" y="413"/>
                  </a:lnTo>
                  <a:lnTo>
                    <a:pt x="128" y="422"/>
                  </a:lnTo>
                  <a:lnTo>
                    <a:pt x="87" y="427"/>
                  </a:lnTo>
                  <a:lnTo>
                    <a:pt x="53" y="430"/>
                  </a:lnTo>
                  <a:lnTo>
                    <a:pt x="26" y="432"/>
                  </a:lnTo>
                  <a:lnTo>
                    <a:pt x="9" y="432"/>
                  </a:lnTo>
                  <a:lnTo>
                    <a:pt x="2" y="4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18" name="Freeform 45"/>
            <p:cNvSpPr>
              <a:spLocks/>
            </p:cNvSpPr>
            <p:nvPr/>
          </p:nvSpPr>
          <p:spPr bwMode="auto">
            <a:xfrm>
              <a:off x="613" y="612"/>
              <a:ext cx="376" cy="253"/>
            </a:xfrm>
            <a:custGeom>
              <a:avLst/>
              <a:gdLst>
                <a:gd name="T0" fmla="*/ 0 w 751"/>
                <a:gd name="T1" fmla="*/ 466 h 506"/>
                <a:gd name="T2" fmla="*/ 7 w 751"/>
                <a:gd name="T3" fmla="*/ 506 h 506"/>
                <a:gd name="T4" fmla="*/ 14 w 751"/>
                <a:gd name="T5" fmla="*/ 504 h 506"/>
                <a:gd name="T6" fmla="*/ 31 w 751"/>
                <a:gd name="T7" fmla="*/ 500 h 506"/>
                <a:gd name="T8" fmla="*/ 60 w 751"/>
                <a:gd name="T9" fmla="*/ 495 h 506"/>
                <a:gd name="T10" fmla="*/ 95 w 751"/>
                <a:gd name="T11" fmla="*/ 487 h 506"/>
                <a:gd name="T12" fmla="*/ 138 w 751"/>
                <a:gd name="T13" fmla="*/ 473 h 506"/>
                <a:gd name="T14" fmla="*/ 188 w 751"/>
                <a:gd name="T15" fmla="*/ 458 h 506"/>
                <a:gd name="T16" fmla="*/ 242 w 751"/>
                <a:gd name="T17" fmla="*/ 439 h 506"/>
                <a:gd name="T18" fmla="*/ 300 w 751"/>
                <a:gd name="T19" fmla="*/ 413 h 506"/>
                <a:gd name="T20" fmla="*/ 360 w 751"/>
                <a:gd name="T21" fmla="*/ 384 h 506"/>
                <a:gd name="T22" fmla="*/ 421 w 751"/>
                <a:gd name="T23" fmla="*/ 352 h 506"/>
                <a:gd name="T24" fmla="*/ 484 w 751"/>
                <a:gd name="T25" fmla="*/ 311 h 506"/>
                <a:gd name="T26" fmla="*/ 544 w 751"/>
                <a:gd name="T27" fmla="*/ 267 h 506"/>
                <a:gd name="T28" fmla="*/ 602 w 751"/>
                <a:gd name="T29" fmla="*/ 215 h 506"/>
                <a:gd name="T30" fmla="*/ 657 w 751"/>
                <a:gd name="T31" fmla="*/ 157 h 506"/>
                <a:gd name="T32" fmla="*/ 706 w 751"/>
                <a:gd name="T33" fmla="*/ 91 h 506"/>
                <a:gd name="T34" fmla="*/ 751 w 751"/>
                <a:gd name="T35" fmla="*/ 19 h 506"/>
                <a:gd name="T36" fmla="*/ 717 w 751"/>
                <a:gd name="T37" fmla="*/ 0 h 506"/>
                <a:gd name="T38" fmla="*/ 674 w 751"/>
                <a:gd name="T39" fmla="*/ 70 h 506"/>
                <a:gd name="T40" fmla="*/ 626 w 751"/>
                <a:gd name="T41" fmla="*/ 132 h 506"/>
                <a:gd name="T42" fmla="*/ 575 w 751"/>
                <a:gd name="T43" fmla="*/ 188 h 506"/>
                <a:gd name="T44" fmla="*/ 519 w 751"/>
                <a:gd name="T45" fmla="*/ 238 h 506"/>
                <a:gd name="T46" fmla="*/ 461 w 751"/>
                <a:gd name="T47" fmla="*/ 280 h 506"/>
                <a:gd name="T48" fmla="*/ 401 w 751"/>
                <a:gd name="T49" fmla="*/ 318 h 506"/>
                <a:gd name="T50" fmla="*/ 341 w 751"/>
                <a:gd name="T51" fmla="*/ 350 h 506"/>
                <a:gd name="T52" fmla="*/ 283 w 751"/>
                <a:gd name="T53" fmla="*/ 379 h 506"/>
                <a:gd name="T54" fmla="*/ 227 w 751"/>
                <a:gd name="T55" fmla="*/ 401 h 506"/>
                <a:gd name="T56" fmla="*/ 174 w 751"/>
                <a:gd name="T57" fmla="*/ 420 h 506"/>
                <a:gd name="T58" fmla="*/ 126 w 751"/>
                <a:gd name="T59" fmla="*/ 436 h 506"/>
                <a:gd name="T60" fmla="*/ 85 w 751"/>
                <a:gd name="T61" fmla="*/ 448 h 506"/>
                <a:gd name="T62" fmla="*/ 51 w 751"/>
                <a:gd name="T63" fmla="*/ 456 h 506"/>
                <a:gd name="T64" fmla="*/ 24 w 751"/>
                <a:gd name="T65" fmla="*/ 461 h 506"/>
                <a:gd name="T66" fmla="*/ 7 w 751"/>
                <a:gd name="T67" fmla="*/ 465 h 506"/>
                <a:gd name="T68" fmla="*/ 0 w 751"/>
                <a:gd name="T69" fmla="*/ 466 h 5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51"/>
                <a:gd name="T106" fmla="*/ 0 h 506"/>
                <a:gd name="T107" fmla="*/ 751 w 751"/>
                <a:gd name="T108" fmla="*/ 506 h 5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51" h="506">
                  <a:moveTo>
                    <a:pt x="0" y="466"/>
                  </a:moveTo>
                  <a:lnTo>
                    <a:pt x="7" y="506"/>
                  </a:lnTo>
                  <a:lnTo>
                    <a:pt x="14" y="504"/>
                  </a:lnTo>
                  <a:lnTo>
                    <a:pt x="31" y="500"/>
                  </a:lnTo>
                  <a:lnTo>
                    <a:pt x="60" y="495"/>
                  </a:lnTo>
                  <a:lnTo>
                    <a:pt x="95" y="487"/>
                  </a:lnTo>
                  <a:lnTo>
                    <a:pt x="138" y="473"/>
                  </a:lnTo>
                  <a:lnTo>
                    <a:pt x="188" y="458"/>
                  </a:lnTo>
                  <a:lnTo>
                    <a:pt x="242" y="439"/>
                  </a:lnTo>
                  <a:lnTo>
                    <a:pt x="300" y="413"/>
                  </a:lnTo>
                  <a:lnTo>
                    <a:pt x="360" y="384"/>
                  </a:lnTo>
                  <a:lnTo>
                    <a:pt x="421" y="352"/>
                  </a:lnTo>
                  <a:lnTo>
                    <a:pt x="484" y="311"/>
                  </a:lnTo>
                  <a:lnTo>
                    <a:pt x="544" y="267"/>
                  </a:lnTo>
                  <a:lnTo>
                    <a:pt x="602" y="215"/>
                  </a:lnTo>
                  <a:lnTo>
                    <a:pt x="657" y="157"/>
                  </a:lnTo>
                  <a:lnTo>
                    <a:pt x="706" y="91"/>
                  </a:lnTo>
                  <a:lnTo>
                    <a:pt x="751" y="19"/>
                  </a:lnTo>
                  <a:lnTo>
                    <a:pt x="717" y="0"/>
                  </a:lnTo>
                  <a:lnTo>
                    <a:pt x="674" y="70"/>
                  </a:lnTo>
                  <a:lnTo>
                    <a:pt x="626" y="132"/>
                  </a:lnTo>
                  <a:lnTo>
                    <a:pt x="575" y="188"/>
                  </a:lnTo>
                  <a:lnTo>
                    <a:pt x="519" y="238"/>
                  </a:lnTo>
                  <a:lnTo>
                    <a:pt x="461" y="280"/>
                  </a:lnTo>
                  <a:lnTo>
                    <a:pt x="401" y="318"/>
                  </a:lnTo>
                  <a:lnTo>
                    <a:pt x="341" y="350"/>
                  </a:lnTo>
                  <a:lnTo>
                    <a:pt x="283" y="379"/>
                  </a:lnTo>
                  <a:lnTo>
                    <a:pt x="227" y="401"/>
                  </a:lnTo>
                  <a:lnTo>
                    <a:pt x="174" y="420"/>
                  </a:lnTo>
                  <a:lnTo>
                    <a:pt x="126" y="436"/>
                  </a:lnTo>
                  <a:lnTo>
                    <a:pt x="85" y="448"/>
                  </a:lnTo>
                  <a:lnTo>
                    <a:pt x="51" y="456"/>
                  </a:lnTo>
                  <a:lnTo>
                    <a:pt x="24" y="461"/>
                  </a:lnTo>
                  <a:lnTo>
                    <a:pt x="7" y="465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19" name="Freeform 46"/>
            <p:cNvSpPr>
              <a:spLocks/>
            </p:cNvSpPr>
            <p:nvPr/>
          </p:nvSpPr>
          <p:spPr bwMode="auto">
            <a:xfrm>
              <a:off x="554" y="721"/>
              <a:ext cx="86" cy="367"/>
            </a:xfrm>
            <a:custGeom>
              <a:avLst/>
              <a:gdLst>
                <a:gd name="T0" fmla="*/ 0 w 172"/>
                <a:gd name="T1" fmla="*/ 24 h 734"/>
                <a:gd name="T2" fmla="*/ 8 w 172"/>
                <a:gd name="T3" fmla="*/ 36 h 734"/>
                <a:gd name="T4" fmla="*/ 29 w 172"/>
                <a:gd name="T5" fmla="*/ 68 h 734"/>
                <a:gd name="T6" fmla="*/ 56 w 172"/>
                <a:gd name="T7" fmla="*/ 125 h 734"/>
                <a:gd name="T8" fmla="*/ 85 w 172"/>
                <a:gd name="T9" fmla="*/ 200 h 734"/>
                <a:gd name="T10" fmla="*/ 110 w 172"/>
                <a:gd name="T11" fmla="*/ 299 h 734"/>
                <a:gd name="T12" fmla="*/ 127 w 172"/>
                <a:gd name="T13" fmla="*/ 420 h 734"/>
                <a:gd name="T14" fmla="*/ 131 w 172"/>
                <a:gd name="T15" fmla="*/ 564 h 734"/>
                <a:gd name="T16" fmla="*/ 117 w 172"/>
                <a:gd name="T17" fmla="*/ 729 h 734"/>
                <a:gd name="T18" fmla="*/ 156 w 172"/>
                <a:gd name="T19" fmla="*/ 734 h 734"/>
                <a:gd name="T20" fmla="*/ 172 w 172"/>
                <a:gd name="T21" fmla="*/ 562 h 734"/>
                <a:gd name="T22" fmla="*/ 167 w 172"/>
                <a:gd name="T23" fmla="*/ 413 h 734"/>
                <a:gd name="T24" fmla="*/ 148 w 172"/>
                <a:gd name="T25" fmla="*/ 289 h 734"/>
                <a:gd name="T26" fmla="*/ 122 w 172"/>
                <a:gd name="T27" fmla="*/ 186 h 734"/>
                <a:gd name="T28" fmla="*/ 92 w 172"/>
                <a:gd name="T29" fmla="*/ 108 h 734"/>
                <a:gd name="T30" fmla="*/ 63 w 172"/>
                <a:gd name="T31" fmla="*/ 50 h 734"/>
                <a:gd name="T32" fmla="*/ 40 w 172"/>
                <a:gd name="T33" fmla="*/ 14 h 734"/>
                <a:gd name="T34" fmla="*/ 30 w 172"/>
                <a:gd name="T35" fmla="*/ 0 h 734"/>
                <a:gd name="T36" fmla="*/ 0 w 172"/>
                <a:gd name="T37" fmla="*/ 24 h 7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2"/>
                <a:gd name="T58" fmla="*/ 0 h 734"/>
                <a:gd name="T59" fmla="*/ 172 w 172"/>
                <a:gd name="T60" fmla="*/ 734 h 7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2" h="734">
                  <a:moveTo>
                    <a:pt x="0" y="24"/>
                  </a:moveTo>
                  <a:lnTo>
                    <a:pt x="8" y="36"/>
                  </a:lnTo>
                  <a:lnTo>
                    <a:pt x="29" y="68"/>
                  </a:lnTo>
                  <a:lnTo>
                    <a:pt x="56" y="125"/>
                  </a:lnTo>
                  <a:lnTo>
                    <a:pt x="85" y="200"/>
                  </a:lnTo>
                  <a:lnTo>
                    <a:pt x="110" y="299"/>
                  </a:lnTo>
                  <a:lnTo>
                    <a:pt x="127" y="420"/>
                  </a:lnTo>
                  <a:lnTo>
                    <a:pt x="131" y="564"/>
                  </a:lnTo>
                  <a:lnTo>
                    <a:pt x="117" y="729"/>
                  </a:lnTo>
                  <a:lnTo>
                    <a:pt x="156" y="734"/>
                  </a:lnTo>
                  <a:lnTo>
                    <a:pt x="172" y="562"/>
                  </a:lnTo>
                  <a:lnTo>
                    <a:pt x="167" y="413"/>
                  </a:lnTo>
                  <a:lnTo>
                    <a:pt x="148" y="289"/>
                  </a:lnTo>
                  <a:lnTo>
                    <a:pt x="122" y="186"/>
                  </a:lnTo>
                  <a:lnTo>
                    <a:pt x="92" y="108"/>
                  </a:lnTo>
                  <a:lnTo>
                    <a:pt x="63" y="50"/>
                  </a:lnTo>
                  <a:lnTo>
                    <a:pt x="40" y="14"/>
                  </a:lnTo>
                  <a:lnTo>
                    <a:pt x="3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20" name="Freeform 47"/>
            <p:cNvSpPr>
              <a:spLocks/>
            </p:cNvSpPr>
            <p:nvPr/>
          </p:nvSpPr>
          <p:spPr bwMode="auto">
            <a:xfrm>
              <a:off x="582" y="1062"/>
              <a:ext cx="55" cy="82"/>
            </a:xfrm>
            <a:custGeom>
              <a:avLst/>
              <a:gdLst>
                <a:gd name="T0" fmla="*/ 0 w 111"/>
                <a:gd name="T1" fmla="*/ 128 h 164"/>
                <a:gd name="T2" fmla="*/ 17 w 111"/>
                <a:gd name="T3" fmla="*/ 164 h 164"/>
                <a:gd name="T4" fmla="*/ 39 w 111"/>
                <a:gd name="T5" fmla="*/ 149 h 164"/>
                <a:gd name="T6" fmla="*/ 58 w 111"/>
                <a:gd name="T7" fmla="*/ 128 h 164"/>
                <a:gd name="T8" fmla="*/ 75 w 111"/>
                <a:gd name="T9" fmla="*/ 104 h 164"/>
                <a:gd name="T10" fmla="*/ 87 w 111"/>
                <a:gd name="T11" fmla="*/ 79 h 164"/>
                <a:gd name="T12" fmla="*/ 97 w 111"/>
                <a:gd name="T13" fmla="*/ 55 h 164"/>
                <a:gd name="T14" fmla="*/ 104 w 111"/>
                <a:gd name="T15" fmla="*/ 32 h 164"/>
                <a:gd name="T16" fmla="*/ 109 w 111"/>
                <a:gd name="T17" fmla="*/ 17 h 164"/>
                <a:gd name="T18" fmla="*/ 111 w 111"/>
                <a:gd name="T19" fmla="*/ 9 h 164"/>
                <a:gd name="T20" fmla="*/ 71 w 111"/>
                <a:gd name="T21" fmla="*/ 0 h 164"/>
                <a:gd name="T22" fmla="*/ 68 w 111"/>
                <a:gd name="T23" fmla="*/ 14 h 164"/>
                <a:gd name="T24" fmla="*/ 63 w 111"/>
                <a:gd name="T25" fmla="*/ 29 h 164"/>
                <a:gd name="T26" fmla="*/ 56 w 111"/>
                <a:gd name="T27" fmla="*/ 48 h 164"/>
                <a:gd name="T28" fmla="*/ 49 w 111"/>
                <a:gd name="T29" fmla="*/ 67 h 164"/>
                <a:gd name="T30" fmla="*/ 39 w 111"/>
                <a:gd name="T31" fmla="*/ 85 h 164"/>
                <a:gd name="T32" fmla="*/ 27 w 111"/>
                <a:gd name="T33" fmla="*/ 104 h 164"/>
                <a:gd name="T34" fmla="*/ 15 w 111"/>
                <a:gd name="T35" fmla="*/ 118 h 164"/>
                <a:gd name="T36" fmla="*/ 0 w 111"/>
                <a:gd name="T37" fmla="*/ 128 h 1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164"/>
                <a:gd name="T59" fmla="*/ 111 w 111"/>
                <a:gd name="T60" fmla="*/ 164 h 1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164">
                  <a:moveTo>
                    <a:pt x="0" y="128"/>
                  </a:moveTo>
                  <a:lnTo>
                    <a:pt x="17" y="164"/>
                  </a:lnTo>
                  <a:lnTo>
                    <a:pt x="39" y="149"/>
                  </a:lnTo>
                  <a:lnTo>
                    <a:pt x="58" y="128"/>
                  </a:lnTo>
                  <a:lnTo>
                    <a:pt x="75" y="104"/>
                  </a:lnTo>
                  <a:lnTo>
                    <a:pt x="87" y="79"/>
                  </a:lnTo>
                  <a:lnTo>
                    <a:pt x="97" y="55"/>
                  </a:lnTo>
                  <a:lnTo>
                    <a:pt x="104" y="32"/>
                  </a:lnTo>
                  <a:lnTo>
                    <a:pt x="109" y="17"/>
                  </a:lnTo>
                  <a:lnTo>
                    <a:pt x="111" y="9"/>
                  </a:lnTo>
                  <a:lnTo>
                    <a:pt x="71" y="0"/>
                  </a:lnTo>
                  <a:lnTo>
                    <a:pt x="68" y="14"/>
                  </a:lnTo>
                  <a:lnTo>
                    <a:pt x="63" y="29"/>
                  </a:lnTo>
                  <a:lnTo>
                    <a:pt x="56" y="48"/>
                  </a:lnTo>
                  <a:lnTo>
                    <a:pt x="49" y="67"/>
                  </a:lnTo>
                  <a:lnTo>
                    <a:pt x="39" y="85"/>
                  </a:lnTo>
                  <a:lnTo>
                    <a:pt x="27" y="104"/>
                  </a:lnTo>
                  <a:lnTo>
                    <a:pt x="15" y="11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21" name="Freeform 48"/>
            <p:cNvSpPr>
              <a:spLocks/>
            </p:cNvSpPr>
            <p:nvPr/>
          </p:nvSpPr>
          <p:spPr bwMode="auto">
            <a:xfrm>
              <a:off x="720" y="1055"/>
              <a:ext cx="56" cy="81"/>
            </a:xfrm>
            <a:custGeom>
              <a:avLst/>
              <a:gdLst>
                <a:gd name="T0" fmla="*/ 0 w 111"/>
                <a:gd name="T1" fmla="*/ 128 h 163"/>
                <a:gd name="T2" fmla="*/ 19 w 111"/>
                <a:gd name="T3" fmla="*/ 163 h 163"/>
                <a:gd name="T4" fmla="*/ 41 w 111"/>
                <a:gd name="T5" fmla="*/ 147 h 163"/>
                <a:gd name="T6" fmla="*/ 60 w 111"/>
                <a:gd name="T7" fmla="*/ 127 h 163"/>
                <a:gd name="T8" fmla="*/ 77 w 111"/>
                <a:gd name="T9" fmla="*/ 103 h 163"/>
                <a:gd name="T10" fmla="*/ 89 w 111"/>
                <a:gd name="T11" fmla="*/ 77 h 163"/>
                <a:gd name="T12" fmla="*/ 97 w 111"/>
                <a:gd name="T13" fmla="*/ 55 h 163"/>
                <a:gd name="T14" fmla="*/ 104 w 111"/>
                <a:gd name="T15" fmla="*/ 33 h 163"/>
                <a:gd name="T16" fmla="*/ 109 w 111"/>
                <a:gd name="T17" fmla="*/ 17 h 163"/>
                <a:gd name="T18" fmla="*/ 111 w 111"/>
                <a:gd name="T19" fmla="*/ 9 h 163"/>
                <a:gd name="T20" fmla="*/ 74 w 111"/>
                <a:gd name="T21" fmla="*/ 0 h 163"/>
                <a:gd name="T22" fmla="*/ 70 w 111"/>
                <a:gd name="T23" fmla="*/ 14 h 163"/>
                <a:gd name="T24" fmla="*/ 65 w 111"/>
                <a:gd name="T25" fmla="*/ 29 h 163"/>
                <a:gd name="T26" fmla="*/ 58 w 111"/>
                <a:gd name="T27" fmla="*/ 48 h 163"/>
                <a:gd name="T28" fmla="*/ 50 w 111"/>
                <a:gd name="T29" fmla="*/ 67 h 163"/>
                <a:gd name="T30" fmla="*/ 39 w 111"/>
                <a:gd name="T31" fmla="*/ 86 h 163"/>
                <a:gd name="T32" fmla="*/ 28 w 111"/>
                <a:gd name="T33" fmla="*/ 105 h 163"/>
                <a:gd name="T34" fmla="*/ 16 w 111"/>
                <a:gd name="T35" fmla="*/ 118 h 163"/>
                <a:gd name="T36" fmla="*/ 0 w 111"/>
                <a:gd name="T37" fmla="*/ 128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163"/>
                <a:gd name="T59" fmla="*/ 111 w 111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163">
                  <a:moveTo>
                    <a:pt x="0" y="128"/>
                  </a:moveTo>
                  <a:lnTo>
                    <a:pt x="19" y="163"/>
                  </a:lnTo>
                  <a:lnTo>
                    <a:pt x="41" y="147"/>
                  </a:lnTo>
                  <a:lnTo>
                    <a:pt x="60" y="127"/>
                  </a:lnTo>
                  <a:lnTo>
                    <a:pt x="77" y="103"/>
                  </a:lnTo>
                  <a:lnTo>
                    <a:pt x="89" y="77"/>
                  </a:lnTo>
                  <a:lnTo>
                    <a:pt x="97" y="55"/>
                  </a:lnTo>
                  <a:lnTo>
                    <a:pt x="104" y="33"/>
                  </a:lnTo>
                  <a:lnTo>
                    <a:pt x="109" y="17"/>
                  </a:lnTo>
                  <a:lnTo>
                    <a:pt x="111" y="9"/>
                  </a:lnTo>
                  <a:lnTo>
                    <a:pt x="74" y="0"/>
                  </a:lnTo>
                  <a:lnTo>
                    <a:pt x="70" y="14"/>
                  </a:lnTo>
                  <a:lnTo>
                    <a:pt x="65" y="29"/>
                  </a:lnTo>
                  <a:lnTo>
                    <a:pt x="58" y="48"/>
                  </a:lnTo>
                  <a:lnTo>
                    <a:pt x="50" y="67"/>
                  </a:lnTo>
                  <a:lnTo>
                    <a:pt x="39" y="86"/>
                  </a:lnTo>
                  <a:lnTo>
                    <a:pt x="28" y="105"/>
                  </a:lnTo>
                  <a:lnTo>
                    <a:pt x="16" y="11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22" name="Freeform 49"/>
            <p:cNvSpPr>
              <a:spLocks/>
            </p:cNvSpPr>
            <p:nvPr/>
          </p:nvSpPr>
          <p:spPr bwMode="auto">
            <a:xfrm>
              <a:off x="837" y="994"/>
              <a:ext cx="55" cy="82"/>
            </a:xfrm>
            <a:custGeom>
              <a:avLst/>
              <a:gdLst>
                <a:gd name="T0" fmla="*/ 0 w 111"/>
                <a:gd name="T1" fmla="*/ 128 h 164"/>
                <a:gd name="T2" fmla="*/ 19 w 111"/>
                <a:gd name="T3" fmla="*/ 164 h 164"/>
                <a:gd name="T4" fmla="*/ 41 w 111"/>
                <a:gd name="T5" fmla="*/ 149 h 164"/>
                <a:gd name="T6" fmla="*/ 60 w 111"/>
                <a:gd name="T7" fmla="*/ 128 h 164"/>
                <a:gd name="T8" fmla="*/ 77 w 111"/>
                <a:gd name="T9" fmla="*/ 105 h 164"/>
                <a:gd name="T10" fmla="*/ 89 w 111"/>
                <a:gd name="T11" fmla="*/ 79 h 164"/>
                <a:gd name="T12" fmla="*/ 97 w 111"/>
                <a:gd name="T13" fmla="*/ 55 h 164"/>
                <a:gd name="T14" fmla="*/ 104 w 111"/>
                <a:gd name="T15" fmla="*/ 35 h 164"/>
                <a:gd name="T16" fmla="*/ 109 w 111"/>
                <a:gd name="T17" fmla="*/ 18 h 164"/>
                <a:gd name="T18" fmla="*/ 111 w 111"/>
                <a:gd name="T19" fmla="*/ 9 h 164"/>
                <a:gd name="T20" fmla="*/ 73 w 111"/>
                <a:gd name="T21" fmla="*/ 0 h 164"/>
                <a:gd name="T22" fmla="*/ 70 w 111"/>
                <a:gd name="T23" fmla="*/ 14 h 164"/>
                <a:gd name="T24" fmla="*/ 65 w 111"/>
                <a:gd name="T25" fmla="*/ 29 h 164"/>
                <a:gd name="T26" fmla="*/ 58 w 111"/>
                <a:gd name="T27" fmla="*/ 48 h 164"/>
                <a:gd name="T28" fmla="*/ 49 w 111"/>
                <a:gd name="T29" fmla="*/ 67 h 164"/>
                <a:gd name="T30" fmla="*/ 39 w 111"/>
                <a:gd name="T31" fmla="*/ 86 h 164"/>
                <a:gd name="T32" fmla="*/ 27 w 111"/>
                <a:gd name="T33" fmla="*/ 105 h 164"/>
                <a:gd name="T34" fmla="*/ 15 w 111"/>
                <a:gd name="T35" fmla="*/ 118 h 164"/>
                <a:gd name="T36" fmla="*/ 0 w 111"/>
                <a:gd name="T37" fmla="*/ 128 h 1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164"/>
                <a:gd name="T59" fmla="*/ 111 w 111"/>
                <a:gd name="T60" fmla="*/ 164 h 1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164">
                  <a:moveTo>
                    <a:pt x="0" y="128"/>
                  </a:moveTo>
                  <a:lnTo>
                    <a:pt x="19" y="164"/>
                  </a:lnTo>
                  <a:lnTo>
                    <a:pt x="41" y="149"/>
                  </a:lnTo>
                  <a:lnTo>
                    <a:pt x="60" y="128"/>
                  </a:lnTo>
                  <a:lnTo>
                    <a:pt x="77" y="105"/>
                  </a:lnTo>
                  <a:lnTo>
                    <a:pt x="89" y="79"/>
                  </a:lnTo>
                  <a:lnTo>
                    <a:pt x="97" y="55"/>
                  </a:lnTo>
                  <a:lnTo>
                    <a:pt x="104" y="35"/>
                  </a:lnTo>
                  <a:lnTo>
                    <a:pt x="109" y="18"/>
                  </a:lnTo>
                  <a:lnTo>
                    <a:pt x="111" y="9"/>
                  </a:lnTo>
                  <a:lnTo>
                    <a:pt x="73" y="0"/>
                  </a:lnTo>
                  <a:lnTo>
                    <a:pt x="70" y="14"/>
                  </a:lnTo>
                  <a:lnTo>
                    <a:pt x="65" y="29"/>
                  </a:lnTo>
                  <a:lnTo>
                    <a:pt x="58" y="48"/>
                  </a:lnTo>
                  <a:lnTo>
                    <a:pt x="49" y="67"/>
                  </a:lnTo>
                  <a:lnTo>
                    <a:pt x="39" y="86"/>
                  </a:lnTo>
                  <a:lnTo>
                    <a:pt x="27" y="105"/>
                  </a:lnTo>
                  <a:lnTo>
                    <a:pt x="15" y="11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23" name="Freeform 50"/>
            <p:cNvSpPr>
              <a:spLocks/>
            </p:cNvSpPr>
            <p:nvPr/>
          </p:nvSpPr>
          <p:spPr bwMode="auto">
            <a:xfrm>
              <a:off x="459" y="650"/>
              <a:ext cx="157" cy="452"/>
            </a:xfrm>
            <a:custGeom>
              <a:avLst/>
              <a:gdLst>
                <a:gd name="T0" fmla="*/ 292 w 314"/>
                <a:gd name="T1" fmla="*/ 905 h 905"/>
                <a:gd name="T2" fmla="*/ 314 w 314"/>
                <a:gd name="T3" fmla="*/ 871 h 905"/>
                <a:gd name="T4" fmla="*/ 241 w 314"/>
                <a:gd name="T5" fmla="*/ 815 h 905"/>
                <a:gd name="T6" fmla="*/ 179 w 314"/>
                <a:gd name="T7" fmla="*/ 753 h 905"/>
                <a:gd name="T8" fmla="*/ 132 w 314"/>
                <a:gd name="T9" fmla="*/ 687 h 905"/>
                <a:gd name="T10" fmla="*/ 96 w 314"/>
                <a:gd name="T11" fmla="*/ 618 h 905"/>
                <a:gd name="T12" fmla="*/ 70 w 314"/>
                <a:gd name="T13" fmla="*/ 547 h 905"/>
                <a:gd name="T14" fmla="*/ 53 w 314"/>
                <a:gd name="T15" fmla="*/ 477 h 905"/>
                <a:gd name="T16" fmla="*/ 43 w 314"/>
                <a:gd name="T17" fmla="*/ 407 h 905"/>
                <a:gd name="T18" fmla="*/ 39 w 314"/>
                <a:gd name="T19" fmla="*/ 338 h 905"/>
                <a:gd name="T20" fmla="*/ 41 w 314"/>
                <a:gd name="T21" fmla="*/ 274 h 905"/>
                <a:gd name="T22" fmla="*/ 46 w 314"/>
                <a:gd name="T23" fmla="*/ 214 h 905"/>
                <a:gd name="T24" fmla="*/ 55 w 314"/>
                <a:gd name="T25" fmla="*/ 159 h 905"/>
                <a:gd name="T26" fmla="*/ 65 w 314"/>
                <a:gd name="T27" fmla="*/ 111 h 905"/>
                <a:gd name="T28" fmla="*/ 75 w 314"/>
                <a:gd name="T29" fmla="*/ 72 h 905"/>
                <a:gd name="T30" fmla="*/ 84 w 314"/>
                <a:gd name="T31" fmla="*/ 41 h 905"/>
                <a:gd name="T32" fmla="*/ 89 w 314"/>
                <a:gd name="T33" fmla="*/ 21 h 905"/>
                <a:gd name="T34" fmla="*/ 92 w 314"/>
                <a:gd name="T35" fmla="*/ 14 h 905"/>
                <a:gd name="T36" fmla="*/ 55 w 314"/>
                <a:gd name="T37" fmla="*/ 0 h 905"/>
                <a:gd name="T38" fmla="*/ 51 w 314"/>
                <a:gd name="T39" fmla="*/ 9 h 905"/>
                <a:gd name="T40" fmla="*/ 46 w 314"/>
                <a:gd name="T41" fmla="*/ 29 h 905"/>
                <a:gd name="T42" fmla="*/ 36 w 314"/>
                <a:gd name="T43" fmla="*/ 60 h 905"/>
                <a:gd name="T44" fmla="*/ 26 w 314"/>
                <a:gd name="T45" fmla="*/ 101 h 905"/>
                <a:gd name="T46" fmla="*/ 15 w 314"/>
                <a:gd name="T47" fmla="*/ 152 h 905"/>
                <a:gd name="T48" fmla="*/ 7 w 314"/>
                <a:gd name="T49" fmla="*/ 210 h 905"/>
                <a:gd name="T50" fmla="*/ 2 w 314"/>
                <a:gd name="T51" fmla="*/ 274 h 905"/>
                <a:gd name="T52" fmla="*/ 0 w 314"/>
                <a:gd name="T53" fmla="*/ 342 h 905"/>
                <a:gd name="T54" fmla="*/ 4 w 314"/>
                <a:gd name="T55" fmla="*/ 414 h 905"/>
                <a:gd name="T56" fmla="*/ 14 w 314"/>
                <a:gd name="T57" fmla="*/ 487 h 905"/>
                <a:gd name="T58" fmla="*/ 33 w 314"/>
                <a:gd name="T59" fmla="*/ 562 h 905"/>
                <a:gd name="T60" fmla="*/ 60 w 314"/>
                <a:gd name="T61" fmla="*/ 637 h 905"/>
                <a:gd name="T62" fmla="*/ 99 w 314"/>
                <a:gd name="T63" fmla="*/ 709 h 905"/>
                <a:gd name="T64" fmla="*/ 149 w 314"/>
                <a:gd name="T65" fmla="*/ 779 h 905"/>
                <a:gd name="T66" fmla="*/ 213 w 314"/>
                <a:gd name="T67" fmla="*/ 846 h 905"/>
                <a:gd name="T68" fmla="*/ 292 w 314"/>
                <a:gd name="T69" fmla="*/ 905 h 9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4"/>
                <a:gd name="T106" fmla="*/ 0 h 905"/>
                <a:gd name="T107" fmla="*/ 314 w 314"/>
                <a:gd name="T108" fmla="*/ 905 h 9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4" h="905">
                  <a:moveTo>
                    <a:pt x="292" y="905"/>
                  </a:moveTo>
                  <a:lnTo>
                    <a:pt x="314" y="871"/>
                  </a:lnTo>
                  <a:lnTo>
                    <a:pt x="241" y="815"/>
                  </a:lnTo>
                  <a:lnTo>
                    <a:pt x="179" y="753"/>
                  </a:lnTo>
                  <a:lnTo>
                    <a:pt x="132" y="687"/>
                  </a:lnTo>
                  <a:lnTo>
                    <a:pt x="96" y="618"/>
                  </a:lnTo>
                  <a:lnTo>
                    <a:pt x="70" y="547"/>
                  </a:lnTo>
                  <a:lnTo>
                    <a:pt x="53" y="477"/>
                  </a:lnTo>
                  <a:lnTo>
                    <a:pt x="43" y="407"/>
                  </a:lnTo>
                  <a:lnTo>
                    <a:pt x="39" y="338"/>
                  </a:lnTo>
                  <a:lnTo>
                    <a:pt x="41" y="274"/>
                  </a:lnTo>
                  <a:lnTo>
                    <a:pt x="46" y="214"/>
                  </a:lnTo>
                  <a:lnTo>
                    <a:pt x="55" y="159"/>
                  </a:lnTo>
                  <a:lnTo>
                    <a:pt x="65" y="111"/>
                  </a:lnTo>
                  <a:lnTo>
                    <a:pt x="75" y="72"/>
                  </a:lnTo>
                  <a:lnTo>
                    <a:pt x="84" y="41"/>
                  </a:lnTo>
                  <a:lnTo>
                    <a:pt x="89" y="21"/>
                  </a:lnTo>
                  <a:lnTo>
                    <a:pt x="92" y="14"/>
                  </a:lnTo>
                  <a:lnTo>
                    <a:pt x="55" y="0"/>
                  </a:lnTo>
                  <a:lnTo>
                    <a:pt x="51" y="9"/>
                  </a:lnTo>
                  <a:lnTo>
                    <a:pt x="46" y="29"/>
                  </a:lnTo>
                  <a:lnTo>
                    <a:pt x="36" y="60"/>
                  </a:lnTo>
                  <a:lnTo>
                    <a:pt x="26" y="101"/>
                  </a:lnTo>
                  <a:lnTo>
                    <a:pt x="15" y="152"/>
                  </a:lnTo>
                  <a:lnTo>
                    <a:pt x="7" y="210"/>
                  </a:lnTo>
                  <a:lnTo>
                    <a:pt x="2" y="274"/>
                  </a:lnTo>
                  <a:lnTo>
                    <a:pt x="0" y="342"/>
                  </a:lnTo>
                  <a:lnTo>
                    <a:pt x="4" y="414"/>
                  </a:lnTo>
                  <a:lnTo>
                    <a:pt x="14" y="487"/>
                  </a:lnTo>
                  <a:lnTo>
                    <a:pt x="33" y="562"/>
                  </a:lnTo>
                  <a:lnTo>
                    <a:pt x="60" y="637"/>
                  </a:lnTo>
                  <a:lnTo>
                    <a:pt x="99" y="709"/>
                  </a:lnTo>
                  <a:lnTo>
                    <a:pt x="149" y="779"/>
                  </a:lnTo>
                  <a:lnTo>
                    <a:pt x="213" y="846"/>
                  </a:lnTo>
                  <a:lnTo>
                    <a:pt x="292" y="9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24" name="Freeform 51"/>
            <p:cNvSpPr>
              <a:spLocks/>
            </p:cNvSpPr>
            <p:nvPr/>
          </p:nvSpPr>
          <p:spPr bwMode="auto">
            <a:xfrm>
              <a:off x="318" y="552"/>
              <a:ext cx="164" cy="566"/>
            </a:xfrm>
            <a:custGeom>
              <a:avLst/>
              <a:gdLst>
                <a:gd name="T0" fmla="*/ 305 w 327"/>
                <a:gd name="T1" fmla="*/ 1132 h 1132"/>
                <a:gd name="T2" fmla="*/ 327 w 327"/>
                <a:gd name="T3" fmla="*/ 1101 h 1132"/>
                <a:gd name="T4" fmla="*/ 244 w 327"/>
                <a:gd name="T5" fmla="*/ 1031 h 1132"/>
                <a:gd name="T6" fmla="*/ 177 w 327"/>
                <a:gd name="T7" fmla="*/ 952 h 1132"/>
                <a:gd name="T8" fmla="*/ 126 w 327"/>
                <a:gd name="T9" fmla="*/ 870 h 1132"/>
                <a:gd name="T10" fmla="*/ 87 w 327"/>
                <a:gd name="T11" fmla="*/ 783 h 1132"/>
                <a:gd name="T12" fmla="*/ 61 w 327"/>
                <a:gd name="T13" fmla="*/ 695 h 1132"/>
                <a:gd name="T14" fmla="*/ 46 w 327"/>
                <a:gd name="T15" fmla="*/ 604 h 1132"/>
                <a:gd name="T16" fmla="*/ 39 w 327"/>
                <a:gd name="T17" fmla="*/ 515 h 1132"/>
                <a:gd name="T18" fmla="*/ 39 w 327"/>
                <a:gd name="T19" fmla="*/ 428 h 1132"/>
                <a:gd name="T20" fmla="*/ 46 w 327"/>
                <a:gd name="T21" fmla="*/ 345 h 1132"/>
                <a:gd name="T22" fmla="*/ 58 w 327"/>
                <a:gd name="T23" fmla="*/ 268 h 1132"/>
                <a:gd name="T24" fmla="*/ 71 w 327"/>
                <a:gd name="T25" fmla="*/ 198 h 1132"/>
                <a:gd name="T26" fmla="*/ 85 w 327"/>
                <a:gd name="T27" fmla="*/ 138 h 1132"/>
                <a:gd name="T28" fmla="*/ 99 w 327"/>
                <a:gd name="T29" fmla="*/ 87 h 1132"/>
                <a:gd name="T30" fmla="*/ 112 w 327"/>
                <a:gd name="T31" fmla="*/ 47 h 1132"/>
                <a:gd name="T32" fmla="*/ 121 w 327"/>
                <a:gd name="T33" fmla="*/ 24 h 1132"/>
                <a:gd name="T34" fmla="*/ 124 w 327"/>
                <a:gd name="T35" fmla="*/ 13 h 1132"/>
                <a:gd name="T36" fmla="*/ 88 w 327"/>
                <a:gd name="T37" fmla="*/ 0 h 1132"/>
                <a:gd name="T38" fmla="*/ 85 w 327"/>
                <a:gd name="T39" fmla="*/ 10 h 1132"/>
                <a:gd name="T40" fmla="*/ 75 w 327"/>
                <a:gd name="T41" fmla="*/ 36 h 1132"/>
                <a:gd name="T42" fmla="*/ 63 w 327"/>
                <a:gd name="T43" fmla="*/ 75 h 1132"/>
                <a:gd name="T44" fmla="*/ 47 w 327"/>
                <a:gd name="T45" fmla="*/ 128 h 1132"/>
                <a:gd name="T46" fmla="*/ 32 w 327"/>
                <a:gd name="T47" fmla="*/ 191 h 1132"/>
                <a:gd name="T48" fmla="*/ 18 w 327"/>
                <a:gd name="T49" fmla="*/ 264 h 1132"/>
                <a:gd name="T50" fmla="*/ 8 w 327"/>
                <a:gd name="T51" fmla="*/ 345 h 1132"/>
                <a:gd name="T52" fmla="*/ 1 w 327"/>
                <a:gd name="T53" fmla="*/ 430 h 1132"/>
                <a:gd name="T54" fmla="*/ 0 w 327"/>
                <a:gd name="T55" fmla="*/ 520 h 1132"/>
                <a:gd name="T56" fmla="*/ 8 w 327"/>
                <a:gd name="T57" fmla="*/ 613 h 1132"/>
                <a:gd name="T58" fmla="*/ 24 w 327"/>
                <a:gd name="T59" fmla="*/ 707 h 1132"/>
                <a:gd name="T60" fmla="*/ 53 w 327"/>
                <a:gd name="T61" fmla="*/ 800 h 1132"/>
                <a:gd name="T62" fmla="*/ 92 w 327"/>
                <a:gd name="T63" fmla="*/ 891 h 1132"/>
                <a:gd name="T64" fmla="*/ 146 w 327"/>
                <a:gd name="T65" fmla="*/ 978 h 1132"/>
                <a:gd name="T66" fmla="*/ 216 w 327"/>
                <a:gd name="T67" fmla="*/ 1058 h 1132"/>
                <a:gd name="T68" fmla="*/ 305 w 327"/>
                <a:gd name="T69" fmla="*/ 1132 h 11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7"/>
                <a:gd name="T106" fmla="*/ 0 h 1132"/>
                <a:gd name="T107" fmla="*/ 327 w 327"/>
                <a:gd name="T108" fmla="*/ 1132 h 11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7" h="1132">
                  <a:moveTo>
                    <a:pt x="305" y="1132"/>
                  </a:moveTo>
                  <a:lnTo>
                    <a:pt x="327" y="1101"/>
                  </a:lnTo>
                  <a:lnTo>
                    <a:pt x="244" y="1031"/>
                  </a:lnTo>
                  <a:lnTo>
                    <a:pt x="177" y="952"/>
                  </a:lnTo>
                  <a:lnTo>
                    <a:pt x="126" y="870"/>
                  </a:lnTo>
                  <a:lnTo>
                    <a:pt x="87" y="783"/>
                  </a:lnTo>
                  <a:lnTo>
                    <a:pt x="61" y="695"/>
                  </a:lnTo>
                  <a:lnTo>
                    <a:pt x="46" y="604"/>
                  </a:lnTo>
                  <a:lnTo>
                    <a:pt x="39" y="515"/>
                  </a:lnTo>
                  <a:lnTo>
                    <a:pt x="39" y="428"/>
                  </a:lnTo>
                  <a:lnTo>
                    <a:pt x="46" y="345"/>
                  </a:lnTo>
                  <a:lnTo>
                    <a:pt x="58" y="268"/>
                  </a:lnTo>
                  <a:lnTo>
                    <a:pt x="71" y="198"/>
                  </a:lnTo>
                  <a:lnTo>
                    <a:pt x="85" y="138"/>
                  </a:lnTo>
                  <a:lnTo>
                    <a:pt x="99" y="87"/>
                  </a:lnTo>
                  <a:lnTo>
                    <a:pt x="112" y="47"/>
                  </a:lnTo>
                  <a:lnTo>
                    <a:pt x="121" y="24"/>
                  </a:lnTo>
                  <a:lnTo>
                    <a:pt x="124" y="13"/>
                  </a:lnTo>
                  <a:lnTo>
                    <a:pt x="88" y="0"/>
                  </a:lnTo>
                  <a:lnTo>
                    <a:pt x="85" y="10"/>
                  </a:lnTo>
                  <a:lnTo>
                    <a:pt x="75" y="36"/>
                  </a:lnTo>
                  <a:lnTo>
                    <a:pt x="63" y="75"/>
                  </a:lnTo>
                  <a:lnTo>
                    <a:pt x="47" y="128"/>
                  </a:lnTo>
                  <a:lnTo>
                    <a:pt x="32" y="191"/>
                  </a:lnTo>
                  <a:lnTo>
                    <a:pt x="18" y="264"/>
                  </a:lnTo>
                  <a:lnTo>
                    <a:pt x="8" y="345"/>
                  </a:lnTo>
                  <a:lnTo>
                    <a:pt x="1" y="430"/>
                  </a:lnTo>
                  <a:lnTo>
                    <a:pt x="0" y="520"/>
                  </a:lnTo>
                  <a:lnTo>
                    <a:pt x="8" y="613"/>
                  </a:lnTo>
                  <a:lnTo>
                    <a:pt x="24" y="707"/>
                  </a:lnTo>
                  <a:lnTo>
                    <a:pt x="53" y="800"/>
                  </a:lnTo>
                  <a:lnTo>
                    <a:pt x="92" y="891"/>
                  </a:lnTo>
                  <a:lnTo>
                    <a:pt x="146" y="978"/>
                  </a:lnTo>
                  <a:lnTo>
                    <a:pt x="216" y="1058"/>
                  </a:lnTo>
                  <a:lnTo>
                    <a:pt x="305" y="1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25" name="Freeform 52"/>
            <p:cNvSpPr>
              <a:spLocks/>
            </p:cNvSpPr>
            <p:nvPr/>
          </p:nvSpPr>
          <p:spPr bwMode="auto">
            <a:xfrm>
              <a:off x="945" y="950"/>
              <a:ext cx="868" cy="313"/>
            </a:xfrm>
            <a:custGeom>
              <a:avLst/>
              <a:gdLst>
                <a:gd name="T0" fmla="*/ 87 w 1735"/>
                <a:gd name="T1" fmla="*/ 0 h 627"/>
                <a:gd name="T2" fmla="*/ 85 w 1735"/>
                <a:gd name="T3" fmla="*/ 4 h 627"/>
                <a:gd name="T4" fmla="*/ 78 w 1735"/>
                <a:gd name="T5" fmla="*/ 14 h 627"/>
                <a:gd name="T6" fmla="*/ 68 w 1735"/>
                <a:gd name="T7" fmla="*/ 29 h 627"/>
                <a:gd name="T8" fmla="*/ 56 w 1735"/>
                <a:gd name="T9" fmla="*/ 48 h 627"/>
                <a:gd name="T10" fmla="*/ 42 w 1735"/>
                <a:gd name="T11" fmla="*/ 65 h 627"/>
                <a:gd name="T12" fmla="*/ 29 w 1735"/>
                <a:gd name="T13" fmla="*/ 84 h 627"/>
                <a:gd name="T14" fmla="*/ 13 w 1735"/>
                <a:gd name="T15" fmla="*/ 98 h 627"/>
                <a:gd name="T16" fmla="*/ 0 w 1735"/>
                <a:gd name="T17" fmla="*/ 106 h 627"/>
                <a:gd name="T18" fmla="*/ 1735 w 1735"/>
                <a:gd name="T19" fmla="*/ 627 h 627"/>
                <a:gd name="T20" fmla="*/ 1735 w 1735"/>
                <a:gd name="T21" fmla="*/ 490 h 627"/>
                <a:gd name="T22" fmla="*/ 87 w 1735"/>
                <a:gd name="T23" fmla="*/ 0 h 6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35"/>
                <a:gd name="T37" fmla="*/ 0 h 627"/>
                <a:gd name="T38" fmla="*/ 1735 w 1735"/>
                <a:gd name="T39" fmla="*/ 627 h 6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35" h="627">
                  <a:moveTo>
                    <a:pt x="87" y="0"/>
                  </a:moveTo>
                  <a:lnTo>
                    <a:pt x="85" y="4"/>
                  </a:lnTo>
                  <a:lnTo>
                    <a:pt x="78" y="14"/>
                  </a:lnTo>
                  <a:lnTo>
                    <a:pt x="68" y="29"/>
                  </a:lnTo>
                  <a:lnTo>
                    <a:pt x="56" y="48"/>
                  </a:lnTo>
                  <a:lnTo>
                    <a:pt x="42" y="65"/>
                  </a:lnTo>
                  <a:lnTo>
                    <a:pt x="29" y="84"/>
                  </a:lnTo>
                  <a:lnTo>
                    <a:pt x="13" y="98"/>
                  </a:lnTo>
                  <a:lnTo>
                    <a:pt x="0" y="106"/>
                  </a:lnTo>
                  <a:lnTo>
                    <a:pt x="1735" y="627"/>
                  </a:lnTo>
                  <a:lnTo>
                    <a:pt x="1735" y="49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93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pic>
        <p:nvPicPr>
          <p:cNvPr id="47158" name="Picture 54" descr="цирк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357298"/>
            <a:ext cx="1641475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59" name="Picture 55" descr="цирк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1714488"/>
            <a:ext cx="21240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60" name="Picture 56" descr="цирк(собачка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09875" y="4508500"/>
            <a:ext cx="210026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63" name="Picture 59" descr="цирк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2565400"/>
            <a:ext cx="1641475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Заголовок 1"/>
          <p:cNvSpPr>
            <a:spLocks noGrp="1"/>
          </p:cNvSpPr>
          <p:nvPr>
            <p:ph type="title"/>
          </p:nvPr>
        </p:nvSpPr>
        <p:spPr>
          <a:xfrm>
            <a:off x="3500430" y="428604"/>
            <a:ext cx="4929222" cy="85725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Шары или сферы?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6182" y="339813"/>
            <a:ext cx="6442660" cy="10668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Планеты земной группы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0487" name="TextBox 5"/>
          <p:cNvSpPr txBox="1">
            <a:spLocks noChangeArrowheads="1"/>
          </p:cNvSpPr>
          <p:nvPr/>
        </p:nvSpPr>
        <p:spPr bwMode="auto">
          <a:xfrm>
            <a:off x="323850" y="836613"/>
            <a:ext cx="21431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latin typeface="Constantia" pitchFamily="18" charset="0"/>
              </a:rPr>
              <a:t>Солнце</a:t>
            </a:r>
          </a:p>
        </p:txBody>
      </p:sp>
      <p:sp>
        <p:nvSpPr>
          <p:cNvPr id="7" name="Овал 6"/>
          <p:cNvSpPr/>
          <p:nvPr/>
        </p:nvSpPr>
        <p:spPr>
          <a:xfrm>
            <a:off x="3635375" y="3141663"/>
            <a:ext cx="500063" cy="500062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643438" y="3141663"/>
            <a:ext cx="928687" cy="9286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740650" y="3213100"/>
            <a:ext cx="785813" cy="785813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92" name="TextBox 11"/>
          <p:cNvSpPr txBox="1">
            <a:spLocks noChangeArrowheads="1"/>
          </p:cNvSpPr>
          <p:nvPr/>
        </p:nvSpPr>
        <p:spPr bwMode="auto">
          <a:xfrm>
            <a:off x="3059113" y="3933825"/>
            <a:ext cx="1714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Constantia" pitchFamily="18" charset="0"/>
              </a:rPr>
              <a:t>Меркурий</a:t>
            </a:r>
          </a:p>
        </p:txBody>
      </p:sp>
      <p:sp>
        <p:nvSpPr>
          <p:cNvPr id="20493" name="TextBox 12"/>
          <p:cNvSpPr txBox="1">
            <a:spLocks noChangeArrowheads="1"/>
          </p:cNvSpPr>
          <p:nvPr/>
        </p:nvSpPr>
        <p:spPr bwMode="auto">
          <a:xfrm>
            <a:off x="4427538" y="4221163"/>
            <a:ext cx="15716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Constantia" pitchFamily="18" charset="0"/>
              </a:rPr>
              <a:t>Венера</a:t>
            </a:r>
          </a:p>
        </p:txBody>
      </p:sp>
      <p:sp>
        <p:nvSpPr>
          <p:cNvPr id="20494" name="TextBox 13"/>
          <p:cNvSpPr txBox="1">
            <a:spLocks noChangeArrowheads="1"/>
          </p:cNvSpPr>
          <p:nvPr/>
        </p:nvSpPr>
        <p:spPr bwMode="auto">
          <a:xfrm>
            <a:off x="6156325" y="4365625"/>
            <a:ext cx="1143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Constantia" pitchFamily="18" charset="0"/>
              </a:rPr>
              <a:t>Земля</a:t>
            </a:r>
          </a:p>
        </p:txBody>
      </p:sp>
      <p:sp>
        <p:nvSpPr>
          <p:cNvPr id="20495" name="TextBox 14"/>
          <p:cNvSpPr txBox="1">
            <a:spLocks noChangeArrowheads="1"/>
          </p:cNvSpPr>
          <p:nvPr/>
        </p:nvSpPr>
        <p:spPr bwMode="auto">
          <a:xfrm>
            <a:off x="7596188" y="4149725"/>
            <a:ext cx="10715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Constantia" pitchFamily="18" charset="0"/>
              </a:rPr>
              <a:t>Марс</a:t>
            </a:r>
          </a:p>
        </p:txBody>
      </p:sp>
      <p:pic>
        <p:nvPicPr>
          <p:cNvPr id="20499" name="Picture 19" descr="звездочё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13325"/>
            <a:ext cx="183991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-252413" y="981075"/>
            <a:ext cx="3625851" cy="3816350"/>
            <a:chOff x="0" y="572"/>
            <a:chExt cx="2284" cy="2404"/>
          </a:xfrm>
        </p:grpSpPr>
        <p:pic>
          <p:nvPicPr>
            <p:cNvPr id="21518" name="Picture 20" descr="AG00433_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72"/>
              <a:ext cx="2284" cy="2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Овал 4"/>
            <p:cNvSpPr/>
            <p:nvPr/>
          </p:nvSpPr>
          <p:spPr>
            <a:xfrm>
              <a:off x="408" y="1092"/>
              <a:ext cx="1440" cy="135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pic>
        <p:nvPicPr>
          <p:cNvPr id="20504" name="Picture 24" descr="Eart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2997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3143240" y="5572140"/>
            <a:ext cx="492922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Шары или сферы?</a:t>
            </a:r>
            <a:endParaRPr kumimoji="0" lang="ru-RU" sz="4000" b="1" i="0" u="none" strike="noStrike" kern="1200" cap="none" spc="0" normalizeH="0" baseline="0" noProof="0" dirty="0">
              <a:ln w="635"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658" y="558781"/>
            <a:ext cx="4240093" cy="64294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Модель Земли.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43438" y="500042"/>
            <a:ext cx="450056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Шар или сфера?</a:t>
            </a:r>
            <a:endParaRPr kumimoji="0" lang="ru-RU" sz="4000" b="1" i="0" u="none" strike="noStrike" kern="1200" cap="none" spc="0" normalizeH="0" baseline="0" noProof="0" dirty="0">
              <a:ln w="635"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глобус сини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357299"/>
            <a:ext cx="3955700" cy="4929221"/>
          </a:xfrm>
          <a:prstGeom prst="rect">
            <a:avLst/>
          </a:prstGeom>
        </p:spPr>
      </p:pic>
      <p:pic>
        <p:nvPicPr>
          <p:cNvPr id="7" name="Picture 9" descr="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5157788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785794"/>
            <a:ext cx="3571900" cy="85725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Объём шара: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Дуга 5"/>
          <p:cNvSpPr/>
          <p:nvPr/>
        </p:nvSpPr>
        <p:spPr>
          <a:xfrm>
            <a:off x="571500" y="2214563"/>
            <a:ext cx="3786188" cy="3786187"/>
          </a:xfrm>
          <a:prstGeom prst="arc">
            <a:avLst>
              <a:gd name="adj1" fmla="val 21499841"/>
              <a:gd name="adj2" fmla="val 21422804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71500" y="3500438"/>
            <a:ext cx="3786188" cy="1000125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0800000" flipH="1">
            <a:off x="571500" y="4000500"/>
            <a:ext cx="3786188" cy="1588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2428875" y="3929063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286250" y="3929063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0034" y="3929066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5000628" y="2571744"/>
            <a:ext cx="264320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V = </a:t>
            </a:r>
            <a:r>
              <a:rPr lang="en-US" sz="6000" b="1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ru-RU" sz="6000" b="1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l-GR" sz="6000" b="1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π</a:t>
            </a:r>
            <a:r>
              <a:rPr lang="en-US" sz="6000" b="1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</a:t>
            </a:r>
            <a:r>
              <a:rPr kumimoji="0" lang="ru-RU" sz="6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6000" b="1" i="0" u="none" strike="noStrike" kern="1200" cap="none" spc="0" normalizeH="0" baseline="0" noProof="0" dirty="0">
              <a:ln w="635"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7500958" y="2143116"/>
            <a:ext cx="42862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</a:t>
            </a:r>
            <a:endParaRPr kumimoji="0" lang="ru-RU" sz="4800" b="1" i="0" u="none" strike="noStrike" kern="1200" cap="none" spc="0" normalizeH="0" baseline="0" noProof="0" dirty="0">
              <a:ln w="635"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6143636" y="2214554"/>
            <a:ext cx="42862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  <a:endParaRPr kumimoji="0" lang="ru-RU" sz="4800" b="1" i="0" u="none" strike="noStrike" kern="1200" cap="none" spc="0" normalizeH="0" baseline="0" noProof="0" dirty="0">
              <a:ln w="635"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6143636" y="2857496"/>
            <a:ext cx="42862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</a:t>
            </a:r>
            <a:endParaRPr kumimoji="0" lang="ru-RU" sz="4800" b="1" i="0" u="none" strike="noStrike" kern="1200" cap="none" spc="0" normalizeH="0" baseline="0" noProof="0" dirty="0">
              <a:ln w="635"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700962" cy="7143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Прямоугольный параллелепипед -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>
          <a:xfrm>
            <a:off x="857250" y="1785938"/>
            <a:ext cx="6215063" cy="4643437"/>
          </a:xfrm>
        </p:spPr>
        <p:txBody>
          <a:bodyPr/>
          <a:lstStyle/>
          <a:p>
            <a:pPr algn="r"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algn="r" eaLnBrk="1" hangingPunct="1"/>
            <a:endParaRPr lang="ru-RU" dirty="0" smtClean="0">
              <a:solidFill>
                <a:schemeClr val="bg1"/>
              </a:solidFill>
            </a:endParaRPr>
          </a:p>
          <a:p>
            <a:pPr algn="r" eaLnBrk="1" hangingPunct="1"/>
            <a:r>
              <a:rPr lang="ru-RU" b="1" u="sng" dirty="0" smtClean="0">
                <a:solidFill>
                  <a:schemeClr val="bg1"/>
                </a:solidFill>
              </a:rPr>
              <a:t>грань</a:t>
            </a:r>
          </a:p>
          <a:p>
            <a:pPr eaLnBrk="1" hangingPunct="1"/>
            <a:endParaRPr lang="ru-RU" dirty="0" smtClean="0">
              <a:solidFill>
                <a:schemeClr val="bg1"/>
              </a:solidFill>
            </a:endParaRPr>
          </a:p>
          <a:p>
            <a:pPr algn="r" eaLnBrk="1" hangingPunct="1"/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r" eaLnBrk="1" hangingPunct="1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u="sng" dirty="0" smtClean="0">
                <a:solidFill>
                  <a:schemeClr val="bg1"/>
                </a:solidFill>
              </a:rPr>
              <a:t>ребро</a:t>
            </a:r>
          </a:p>
          <a:p>
            <a:pPr algn="r" eaLnBrk="1" hangingPunct="1"/>
            <a:endParaRPr lang="ru-RU" dirty="0" smtClean="0">
              <a:solidFill>
                <a:schemeClr val="bg1"/>
              </a:solidFill>
            </a:endParaRPr>
          </a:p>
          <a:p>
            <a:pPr algn="r" eaLnBrk="1" hangingPunct="1"/>
            <a:endParaRPr lang="ru-RU" dirty="0" smtClean="0">
              <a:solidFill>
                <a:schemeClr val="bg1"/>
              </a:solidFill>
            </a:endParaRPr>
          </a:p>
          <a:p>
            <a:pPr algn="r" eaLnBrk="1" hangingPunct="1"/>
            <a:r>
              <a:rPr lang="ru-RU" b="1" u="sng" dirty="0" smtClean="0">
                <a:solidFill>
                  <a:schemeClr val="bg1"/>
                </a:solidFill>
              </a:rPr>
              <a:t>вершина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5400000">
            <a:off x="-1587" y="4643438"/>
            <a:ext cx="2859087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428750" y="3214688"/>
            <a:ext cx="2071688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2071688" y="4643438"/>
            <a:ext cx="28575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428750" y="6072188"/>
            <a:ext cx="2071688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3500438" y="5214938"/>
            <a:ext cx="1143000" cy="857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3500438" y="2286000"/>
            <a:ext cx="1143000" cy="9286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1428750" y="2286000"/>
            <a:ext cx="1071563" cy="9286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2500313" y="2286000"/>
            <a:ext cx="214312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5400000">
            <a:off x="3178969" y="3750469"/>
            <a:ext cx="2930525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1034256" y="3750469"/>
            <a:ext cx="2930525" cy="158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2500313" y="5214938"/>
            <a:ext cx="2143125" cy="1587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10800000" flipV="1">
            <a:off x="1428750" y="5214938"/>
            <a:ext cx="1071563" cy="85725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rot="10800000">
            <a:off x="4643438" y="4429125"/>
            <a:ext cx="1428750" cy="1588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rot="10800000">
            <a:off x="4643438" y="5214938"/>
            <a:ext cx="1143000" cy="428625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0800000" flipV="1">
            <a:off x="4214813" y="3214688"/>
            <a:ext cx="2000250" cy="428625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85720" y="785794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eaLnBrk="1" hangingPunct="1"/>
            <a:r>
              <a:rPr lang="ru-RU" sz="3200" b="1" dirty="0" smtClean="0">
                <a:solidFill>
                  <a:schemeClr val="bg1"/>
                </a:solidFill>
              </a:rPr>
              <a:t>это прямая призма, основанием которой является прямоугольник. </a:t>
            </a:r>
            <a:r>
              <a:rPr lang="ru-RU" sz="3200" dirty="0" smtClean="0">
                <a:solidFill>
                  <a:schemeClr val="bg1"/>
                </a:solidFill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857364"/>
            <a:ext cx="4000528" cy="385765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штакетник,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брус-кругляк,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кирпичи,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солнце,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воздушный шарик,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первое чудо света,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158" y="500042"/>
            <a:ext cx="9138842" cy="10668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Форму какого геометрического тела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имеют предметы: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1857364"/>
            <a:ext cx="42148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шляпа фокусника,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нос Буратины,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Колобок,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теннисный мяч,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берёзовая чурка,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коробка,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глобус.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484" y="1203310"/>
            <a:ext cx="7772400" cy="342902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9600" dirty="0" smtClean="0">
                <a:solidFill>
                  <a:srgbClr val="FF0000"/>
                </a:solidFill>
              </a:rPr>
              <a:t>Урок </a:t>
            </a:r>
            <a:br>
              <a:rPr lang="ru-RU" sz="9600" dirty="0" smtClean="0">
                <a:solidFill>
                  <a:srgbClr val="FF0000"/>
                </a:solidFill>
              </a:rPr>
            </a:br>
            <a:r>
              <a:rPr lang="ru-RU" sz="9600" dirty="0" smtClean="0">
                <a:solidFill>
                  <a:srgbClr val="FF0000"/>
                </a:solidFill>
              </a:rPr>
              <a:t>окончен!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уб 5"/>
          <p:cNvSpPr>
            <a:spLocks noChangeArrowheads="1"/>
          </p:cNvSpPr>
          <p:nvPr/>
        </p:nvSpPr>
        <p:spPr bwMode="auto">
          <a:xfrm>
            <a:off x="3714750" y="4429125"/>
            <a:ext cx="5143500" cy="571500"/>
          </a:xfrm>
          <a:prstGeom prst="cube">
            <a:avLst>
              <a:gd name="adj" fmla="val 25000"/>
            </a:avLst>
          </a:prstGeom>
          <a:blipFill>
            <a:blip r:embed="rId2"/>
            <a:tile tx="0" ty="0" sx="100000" sy="100000" flip="none" algn="tl"/>
          </a:blipFill>
          <a:ln w="25400" algn="ctr">
            <a:solidFill>
              <a:srgbClr val="40404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85750" y="1500188"/>
            <a:ext cx="8286750" cy="2000250"/>
            <a:chOff x="180" y="945"/>
            <a:chExt cx="5220" cy="126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80" y="1170"/>
              <a:ext cx="5175" cy="9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25" y="2025"/>
              <a:ext cx="5175" cy="9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Куб 8"/>
            <p:cNvSpPr/>
            <p:nvPr/>
          </p:nvSpPr>
          <p:spPr>
            <a:xfrm>
              <a:off x="3780" y="945"/>
              <a:ext cx="180" cy="1260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Куб 10"/>
            <p:cNvSpPr/>
            <p:nvPr/>
          </p:nvSpPr>
          <p:spPr>
            <a:xfrm>
              <a:off x="4050" y="945"/>
              <a:ext cx="180" cy="1260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Куб 11"/>
            <p:cNvSpPr/>
            <p:nvPr/>
          </p:nvSpPr>
          <p:spPr>
            <a:xfrm>
              <a:off x="4320" y="945"/>
              <a:ext cx="180" cy="1260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Куб 12"/>
            <p:cNvSpPr/>
            <p:nvPr/>
          </p:nvSpPr>
          <p:spPr>
            <a:xfrm>
              <a:off x="4590" y="945"/>
              <a:ext cx="180" cy="1260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Куб 13"/>
            <p:cNvSpPr/>
            <p:nvPr/>
          </p:nvSpPr>
          <p:spPr>
            <a:xfrm>
              <a:off x="4860" y="945"/>
              <a:ext cx="180" cy="1260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Куб 14"/>
            <p:cNvSpPr/>
            <p:nvPr/>
          </p:nvSpPr>
          <p:spPr>
            <a:xfrm>
              <a:off x="5130" y="945"/>
              <a:ext cx="180" cy="1260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Куб 15"/>
            <p:cNvSpPr/>
            <p:nvPr/>
          </p:nvSpPr>
          <p:spPr>
            <a:xfrm>
              <a:off x="1890" y="945"/>
              <a:ext cx="180" cy="1260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Куб 16"/>
            <p:cNvSpPr/>
            <p:nvPr/>
          </p:nvSpPr>
          <p:spPr>
            <a:xfrm>
              <a:off x="2160" y="945"/>
              <a:ext cx="180" cy="1260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Куб 17"/>
            <p:cNvSpPr/>
            <p:nvPr/>
          </p:nvSpPr>
          <p:spPr>
            <a:xfrm>
              <a:off x="2430" y="945"/>
              <a:ext cx="180" cy="1260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Куб 18"/>
            <p:cNvSpPr/>
            <p:nvPr/>
          </p:nvSpPr>
          <p:spPr>
            <a:xfrm>
              <a:off x="2700" y="945"/>
              <a:ext cx="180" cy="1260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Куб 19"/>
            <p:cNvSpPr/>
            <p:nvPr/>
          </p:nvSpPr>
          <p:spPr>
            <a:xfrm>
              <a:off x="2970" y="945"/>
              <a:ext cx="180" cy="1260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Куб 20"/>
            <p:cNvSpPr/>
            <p:nvPr/>
          </p:nvSpPr>
          <p:spPr>
            <a:xfrm>
              <a:off x="3240" y="945"/>
              <a:ext cx="180" cy="1260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Куб 21"/>
            <p:cNvSpPr/>
            <p:nvPr/>
          </p:nvSpPr>
          <p:spPr>
            <a:xfrm>
              <a:off x="3510" y="945"/>
              <a:ext cx="180" cy="1260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Куб 22"/>
            <p:cNvSpPr/>
            <p:nvPr/>
          </p:nvSpPr>
          <p:spPr>
            <a:xfrm>
              <a:off x="540" y="945"/>
              <a:ext cx="180" cy="1260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Куб 23"/>
            <p:cNvSpPr/>
            <p:nvPr/>
          </p:nvSpPr>
          <p:spPr>
            <a:xfrm>
              <a:off x="810" y="945"/>
              <a:ext cx="180" cy="1260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Куб 24"/>
            <p:cNvSpPr/>
            <p:nvPr/>
          </p:nvSpPr>
          <p:spPr>
            <a:xfrm>
              <a:off x="1080" y="945"/>
              <a:ext cx="180" cy="1260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Куб 25"/>
            <p:cNvSpPr/>
            <p:nvPr/>
          </p:nvSpPr>
          <p:spPr>
            <a:xfrm>
              <a:off x="1350" y="945"/>
              <a:ext cx="180" cy="1260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Куб 26"/>
            <p:cNvSpPr/>
            <p:nvPr/>
          </p:nvSpPr>
          <p:spPr>
            <a:xfrm>
              <a:off x="1620" y="945"/>
              <a:ext cx="180" cy="1260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Куб 27"/>
            <p:cNvSpPr/>
            <p:nvPr/>
          </p:nvSpPr>
          <p:spPr>
            <a:xfrm>
              <a:off x="270" y="945"/>
              <a:ext cx="180" cy="1260"/>
            </a:xfrm>
            <a:prstGeom prst="cub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9" name="Куб 28"/>
          <p:cNvSpPr/>
          <p:nvPr/>
        </p:nvSpPr>
        <p:spPr>
          <a:xfrm>
            <a:off x="3571868" y="4214818"/>
            <a:ext cx="5143536" cy="571504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75000"/>
                <a:lumOff val="25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Куб 29"/>
          <p:cNvSpPr>
            <a:spLocks noChangeArrowheads="1"/>
          </p:cNvSpPr>
          <p:nvPr/>
        </p:nvSpPr>
        <p:spPr bwMode="auto">
          <a:xfrm>
            <a:off x="3357563" y="4929188"/>
            <a:ext cx="5143500" cy="571500"/>
          </a:xfrm>
          <a:prstGeom prst="cube">
            <a:avLst>
              <a:gd name="adj" fmla="val 25000"/>
            </a:avLst>
          </a:prstGeom>
          <a:blipFill>
            <a:blip r:embed="rId2"/>
            <a:tile tx="0" ty="0" sx="100000" sy="100000" flip="none" algn="tl"/>
          </a:blipFill>
          <a:ln w="25400" algn="ctr">
            <a:solidFill>
              <a:srgbClr val="40404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" name="Куб 30"/>
          <p:cNvSpPr/>
          <p:nvPr/>
        </p:nvSpPr>
        <p:spPr>
          <a:xfrm>
            <a:off x="1357313" y="4929188"/>
            <a:ext cx="857250" cy="428625"/>
          </a:xfrm>
          <a:prstGeom prst="cube">
            <a:avLst/>
          </a:prstGeom>
          <a:solidFill>
            <a:srgbClr val="996633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Куб 31"/>
          <p:cNvSpPr/>
          <p:nvPr/>
        </p:nvSpPr>
        <p:spPr>
          <a:xfrm>
            <a:off x="500063" y="6000750"/>
            <a:ext cx="857250" cy="428625"/>
          </a:xfrm>
          <a:prstGeom prst="cube">
            <a:avLst/>
          </a:prstGeom>
          <a:solidFill>
            <a:srgbClr val="996633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Куб 32"/>
          <p:cNvSpPr/>
          <p:nvPr/>
        </p:nvSpPr>
        <p:spPr>
          <a:xfrm>
            <a:off x="1643063" y="5572125"/>
            <a:ext cx="428625" cy="785813"/>
          </a:xfrm>
          <a:prstGeom prst="cube">
            <a:avLst/>
          </a:prstGeom>
          <a:solidFill>
            <a:srgbClr val="996633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Куб 33"/>
          <p:cNvSpPr/>
          <p:nvPr/>
        </p:nvSpPr>
        <p:spPr>
          <a:xfrm>
            <a:off x="571472" y="5214950"/>
            <a:ext cx="1000132" cy="500066"/>
          </a:xfrm>
          <a:prstGeom prst="cube">
            <a:avLst>
              <a:gd name="adj" fmla="val 32314"/>
            </a:avLst>
          </a:prstGeom>
          <a:solidFill>
            <a:srgbClr val="996633"/>
          </a:solidFill>
          <a:ln>
            <a:solidFill>
              <a:schemeClr val="bg1">
                <a:lumMod val="85000"/>
                <a:lumOff val="15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Куб 34"/>
          <p:cNvSpPr/>
          <p:nvPr/>
        </p:nvSpPr>
        <p:spPr>
          <a:xfrm>
            <a:off x="1785938" y="6072188"/>
            <a:ext cx="857250" cy="428625"/>
          </a:xfrm>
          <a:prstGeom prst="cube">
            <a:avLst/>
          </a:prstGeom>
          <a:solidFill>
            <a:srgbClr val="996633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00962" cy="7143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Штакетник, брус, кирпичи…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 animBg="1"/>
      <p:bldP spid="31" grpId="0" animBg="1"/>
      <p:bldP spid="32" grpId="0" animBg="1"/>
      <p:bldP spid="3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643182"/>
            <a:ext cx="7772400" cy="3571900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Чтобы построить дачный домик потребуется  60 брусков размером 0,2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0,2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4 метра.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Сколько кубометров бруса для этого следует закупить 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28596" y="357166"/>
            <a:ext cx="814393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Объём</a:t>
            </a:r>
            <a:r>
              <a:rPr kumimoji="0" lang="ru-RU" sz="3200" b="1" i="0" u="none" strike="noStrike" kern="1200" cap="none" spc="0" normalizeH="0" noProof="0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</a:t>
            </a:r>
            <a:r>
              <a:rPr kumimoji="0" lang="ru-RU" sz="32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рямоугольного параллелепипеда: </a:t>
            </a:r>
            <a:endParaRPr kumimoji="0" lang="ru-RU" sz="3200" b="1" i="0" u="none" strike="noStrike" kern="1200" cap="none" spc="0" normalizeH="0" baseline="0" noProof="0" dirty="0">
              <a:ln w="635"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785918" y="1285860"/>
            <a:ext cx="264320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V = </a:t>
            </a:r>
            <a:r>
              <a:rPr lang="en-US" sz="6000" b="1" dirty="0" err="1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abc</a:t>
            </a:r>
            <a:r>
              <a:rPr kumimoji="0" lang="ru-RU" sz="6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6000" b="1" i="0" u="none" strike="noStrike" kern="1200" cap="none" spc="0" normalizeH="0" baseline="0" noProof="0" dirty="0">
              <a:ln w="635"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072066" y="1285860"/>
            <a:ext cx="264320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V = SH</a:t>
            </a:r>
            <a:r>
              <a:rPr kumimoji="0" lang="ru-RU" sz="6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6000" b="1" i="0" u="none" strike="noStrike" kern="1200" cap="none" spc="0" normalizeH="0" baseline="0" noProof="0" dirty="0">
              <a:ln w="635"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2000240"/>
            <a:ext cx="1765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Задача:</a:t>
            </a:r>
            <a:endParaRPr lang="ru-RU" sz="40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1214446" cy="5715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Куб </a:t>
            </a:r>
            <a:r>
              <a:rPr lang="ru-RU" sz="3600" dirty="0" smtClean="0">
                <a:solidFill>
                  <a:srgbClr val="FF0000"/>
                </a:solidFill>
              </a:rPr>
              <a:t>– 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00250" y="1857375"/>
            <a:ext cx="4071938" cy="357188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212975" y="5715000"/>
            <a:ext cx="257333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962819" y="4464844"/>
            <a:ext cx="25019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214563" y="3214688"/>
            <a:ext cx="2571750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536157" y="4464844"/>
            <a:ext cx="2501900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786313" y="4929188"/>
            <a:ext cx="1214437" cy="7858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786313" y="2500313"/>
            <a:ext cx="1214437" cy="714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214563" y="2500313"/>
            <a:ext cx="1143000" cy="714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4786313" y="3714750"/>
            <a:ext cx="243046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>
            <a:off x="3357563" y="2500313"/>
            <a:ext cx="2643187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2143125" y="3714751"/>
            <a:ext cx="2428875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0800000">
            <a:off x="3357563" y="4929188"/>
            <a:ext cx="2643187" cy="1587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2214563" y="4929188"/>
            <a:ext cx="1143000" cy="785812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6" name="TextBox 41"/>
          <p:cNvSpPr txBox="1">
            <a:spLocks noChangeArrowheads="1"/>
          </p:cNvSpPr>
          <p:nvPr/>
        </p:nvSpPr>
        <p:spPr bwMode="auto">
          <a:xfrm>
            <a:off x="3357563" y="5429250"/>
            <a:ext cx="714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dirty="0">
                <a:solidFill>
                  <a:srgbClr val="FFFF00"/>
                </a:solidFill>
                <a:latin typeface="Constantia" pitchFamily="18" charset="0"/>
              </a:rPr>
              <a:t>а</a:t>
            </a:r>
          </a:p>
        </p:txBody>
      </p:sp>
      <p:sp>
        <p:nvSpPr>
          <p:cNvPr id="10257" name="TextBox 42"/>
          <p:cNvSpPr txBox="1">
            <a:spLocks noChangeArrowheads="1"/>
          </p:cNvSpPr>
          <p:nvPr/>
        </p:nvSpPr>
        <p:spPr bwMode="auto">
          <a:xfrm>
            <a:off x="5429250" y="4929188"/>
            <a:ext cx="7143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Constantia" pitchFamily="18" charset="0"/>
              </a:rPr>
              <a:t>a</a:t>
            </a:r>
            <a:endParaRPr lang="ru-RU" sz="6000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10258" name="TextBox 43"/>
          <p:cNvSpPr txBox="1">
            <a:spLocks noChangeArrowheads="1"/>
          </p:cNvSpPr>
          <p:nvPr/>
        </p:nvSpPr>
        <p:spPr bwMode="auto">
          <a:xfrm>
            <a:off x="4286250" y="3714750"/>
            <a:ext cx="571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Constantia" pitchFamily="18" charset="0"/>
              </a:rPr>
              <a:t>a</a:t>
            </a:r>
            <a:endParaRPr lang="ru-RU" sz="6000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0166" y="1000108"/>
            <a:ext cx="7643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прямоугольный параллелепипед,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у которого все измерения равны.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/>
      <p:bldP spid="10257" grpId="0"/>
      <p:bldP spid="102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428868"/>
            <a:ext cx="7772400" cy="3571900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Измерения прямоугольного параллелепипеда 5см, 8см и 25см.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Найдите ребро 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равновеликого ему куба.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357290" y="357166"/>
            <a:ext cx="4500594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Объём</a:t>
            </a:r>
            <a:r>
              <a:rPr kumimoji="0" lang="ru-RU" sz="4000" b="1" i="0" u="none" strike="noStrike" kern="1200" cap="none" spc="0" normalizeH="0" noProof="0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куба:</a:t>
            </a:r>
            <a:r>
              <a:rPr kumimoji="0" lang="ru-RU" sz="4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000" b="1" i="0" u="none" strike="noStrike" kern="1200" cap="none" spc="0" normalizeH="0" baseline="0" noProof="0" dirty="0">
              <a:ln w="635"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143504" y="500042"/>
            <a:ext cx="164307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V = a</a:t>
            </a:r>
            <a:r>
              <a:rPr kumimoji="0" lang="ru-RU" sz="6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6000" b="1" i="0" u="none" strike="noStrike" kern="1200" cap="none" spc="0" normalizeH="0" baseline="0" noProof="0" dirty="0">
              <a:ln w="635"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1643050"/>
            <a:ext cx="1765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Задача:</a:t>
            </a:r>
            <a:endParaRPr lang="ru-RU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715140" y="214290"/>
            <a:ext cx="35719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kumimoji="0" lang="ru-RU" sz="3600" b="1" i="0" u="none" strike="noStrike" kern="1200" cap="none" spc="0" normalizeH="0" baseline="0" noProof="0" dirty="0">
              <a:ln w="635"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14356"/>
            <a:ext cx="4214842" cy="7143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Объём призмы:</a:t>
            </a:r>
            <a:endParaRPr lang="ru-RU" sz="4000" dirty="0">
              <a:solidFill>
                <a:srgbClr val="FF000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5400000">
            <a:off x="-1587" y="4643438"/>
            <a:ext cx="2859087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428750" y="3214688"/>
            <a:ext cx="2071688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2071688" y="4643438"/>
            <a:ext cx="28575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428750" y="6072188"/>
            <a:ext cx="2071688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10800000">
            <a:off x="2500298" y="2285992"/>
            <a:ext cx="1000140" cy="9286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1428750" y="2286000"/>
            <a:ext cx="1071563" cy="9286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1034256" y="3750469"/>
            <a:ext cx="2930525" cy="158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2500313" y="5214938"/>
            <a:ext cx="1000117" cy="78583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10800000" flipV="1">
            <a:off x="1428750" y="5214938"/>
            <a:ext cx="1071563" cy="85725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5214942" y="857232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V = SH</a:t>
            </a:r>
            <a:r>
              <a:rPr kumimoji="0" lang="ru-RU" sz="60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6000" b="1" i="0" u="none" strike="noStrike" kern="1200" cap="none" spc="0" normalizeH="0" baseline="0" noProof="0" dirty="0">
              <a:ln w="635"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41"/>
          <p:cNvSpPr txBox="1">
            <a:spLocks noChangeArrowheads="1"/>
          </p:cNvSpPr>
          <p:nvPr/>
        </p:nvSpPr>
        <p:spPr bwMode="auto">
          <a:xfrm>
            <a:off x="2071670" y="3000372"/>
            <a:ext cx="714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dirty="0">
                <a:solidFill>
                  <a:srgbClr val="FFFF00"/>
                </a:solidFill>
                <a:latin typeface="Constantia" pitchFamily="18" charset="0"/>
              </a:rPr>
              <a:t>а</a:t>
            </a:r>
          </a:p>
        </p:txBody>
      </p:sp>
      <p:sp>
        <p:nvSpPr>
          <p:cNvPr id="24" name="TextBox 41"/>
          <p:cNvSpPr txBox="1">
            <a:spLocks noChangeArrowheads="1"/>
          </p:cNvSpPr>
          <p:nvPr/>
        </p:nvSpPr>
        <p:spPr bwMode="auto">
          <a:xfrm>
            <a:off x="1428728" y="2071678"/>
            <a:ext cx="714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dirty="0">
                <a:solidFill>
                  <a:srgbClr val="FFFF00"/>
                </a:solidFill>
                <a:latin typeface="Constantia" pitchFamily="18" charset="0"/>
              </a:rPr>
              <a:t>в</a:t>
            </a:r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2857488" y="2071678"/>
            <a:ext cx="714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dirty="0">
                <a:solidFill>
                  <a:srgbClr val="FFFF00"/>
                </a:solidFill>
                <a:latin typeface="Constantia" pitchFamily="18" charset="0"/>
              </a:rPr>
              <a:t>с</a:t>
            </a:r>
          </a:p>
        </p:txBody>
      </p:sp>
      <p:sp>
        <p:nvSpPr>
          <p:cNvPr id="26" name="TextBox 41"/>
          <p:cNvSpPr txBox="1">
            <a:spLocks noChangeArrowheads="1"/>
          </p:cNvSpPr>
          <p:nvPr/>
        </p:nvSpPr>
        <p:spPr bwMode="auto">
          <a:xfrm>
            <a:off x="785786" y="4214818"/>
            <a:ext cx="714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Constantia" pitchFamily="18" charset="0"/>
              </a:rPr>
              <a:t>H</a:t>
            </a:r>
            <a:endParaRPr lang="ru-RU" sz="4000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57818" y="1571612"/>
            <a:ext cx="1435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Дано:</a:t>
            </a:r>
            <a:endParaRPr lang="ru-RU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72066" y="2357431"/>
            <a:ext cx="214314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= 6 см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= 5 см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= 5 см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 = 9 см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72066" y="5643578"/>
            <a:ext cx="2068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Найти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ru-RU" sz="40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857232"/>
            <a:ext cx="7772400" cy="7143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Пирамида </a:t>
            </a:r>
            <a:endParaRPr lang="ru-RU" sz="4800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0" y="3357563"/>
            <a:ext cx="3429000" cy="1428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1428750" y="3357563"/>
            <a:ext cx="3429000" cy="1428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00125" y="5786438"/>
            <a:ext cx="2857500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3786187" y="4572001"/>
            <a:ext cx="1285875" cy="1143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428875" y="2357438"/>
            <a:ext cx="2571750" cy="21431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2500313" y="4500563"/>
            <a:ext cx="2500312" cy="1587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000125" y="4500563"/>
            <a:ext cx="1500188" cy="128587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1393031" y="3393282"/>
            <a:ext cx="2143125" cy="7143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5" name="TextBox 19"/>
          <p:cNvSpPr txBox="1">
            <a:spLocks noChangeArrowheads="1"/>
          </p:cNvSpPr>
          <p:nvPr/>
        </p:nvSpPr>
        <p:spPr bwMode="auto">
          <a:xfrm>
            <a:off x="4929188" y="2500313"/>
            <a:ext cx="1643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1277" name="TextBox 20"/>
          <p:cNvSpPr txBox="1">
            <a:spLocks noChangeArrowheads="1"/>
          </p:cNvSpPr>
          <p:nvPr/>
        </p:nvSpPr>
        <p:spPr bwMode="auto">
          <a:xfrm>
            <a:off x="3924300" y="2205038"/>
            <a:ext cx="15001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u="sng">
                <a:solidFill>
                  <a:schemeClr val="bg1"/>
                </a:solidFill>
                <a:latin typeface="Constantia" pitchFamily="18" charset="0"/>
              </a:rPr>
              <a:t>вершина</a:t>
            </a:r>
          </a:p>
        </p:txBody>
      </p:sp>
      <p:cxnSp>
        <p:nvCxnSpPr>
          <p:cNvPr id="23" name="Прямая соединительная линия 22"/>
          <p:cNvCxnSpPr>
            <a:stCxn id="11277" idx="1"/>
          </p:cNvCxnSpPr>
          <p:nvPr/>
        </p:nvCxnSpPr>
        <p:spPr>
          <a:xfrm rot="10800000">
            <a:off x="2495550" y="2346325"/>
            <a:ext cx="1428750" cy="73025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9" name="TextBox 25"/>
          <p:cNvSpPr txBox="1">
            <a:spLocks noChangeArrowheads="1"/>
          </p:cNvSpPr>
          <p:nvPr/>
        </p:nvSpPr>
        <p:spPr bwMode="auto">
          <a:xfrm>
            <a:off x="4786313" y="2928938"/>
            <a:ext cx="32861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u="sng">
                <a:solidFill>
                  <a:schemeClr val="bg1"/>
                </a:solidFill>
                <a:latin typeface="Constantia" pitchFamily="18" charset="0"/>
              </a:rPr>
              <a:t>боковая  грань</a:t>
            </a:r>
          </a:p>
        </p:txBody>
      </p:sp>
      <p:cxnSp>
        <p:nvCxnSpPr>
          <p:cNvPr id="28" name="Прямая со стрелкой 27"/>
          <p:cNvCxnSpPr>
            <a:stCxn id="11279" idx="1"/>
          </p:cNvCxnSpPr>
          <p:nvPr/>
        </p:nvCxnSpPr>
        <p:spPr>
          <a:xfrm rot="10800000" flipV="1">
            <a:off x="3500438" y="3144838"/>
            <a:ext cx="1285875" cy="355600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1" name="TextBox 28"/>
          <p:cNvSpPr txBox="1">
            <a:spLocks noChangeArrowheads="1"/>
          </p:cNvSpPr>
          <p:nvPr/>
        </p:nvSpPr>
        <p:spPr bwMode="auto">
          <a:xfrm>
            <a:off x="4857750" y="4857750"/>
            <a:ext cx="20716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u="sng">
                <a:solidFill>
                  <a:schemeClr val="bg1"/>
                </a:solidFill>
                <a:latin typeface="Constantia" pitchFamily="18" charset="0"/>
              </a:rPr>
              <a:t>основание</a:t>
            </a:r>
          </a:p>
        </p:txBody>
      </p:sp>
      <p:cxnSp>
        <p:nvCxnSpPr>
          <p:cNvPr id="31" name="Прямая соединительная линия 30"/>
          <p:cNvCxnSpPr>
            <a:stCxn id="11281" idx="1"/>
          </p:cNvCxnSpPr>
          <p:nvPr/>
        </p:nvCxnSpPr>
        <p:spPr>
          <a:xfrm rot="10800000" flipV="1">
            <a:off x="4071938" y="5073650"/>
            <a:ext cx="785812" cy="212725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3" name="TextBox 23"/>
          <p:cNvSpPr txBox="1">
            <a:spLocks noChangeArrowheads="1"/>
          </p:cNvSpPr>
          <p:nvPr/>
        </p:nvSpPr>
        <p:spPr bwMode="auto">
          <a:xfrm>
            <a:off x="5572125" y="3643313"/>
            <a:ext cx="26431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u="sng">
                <a:solidFill>
                  <a:schemeClr val="bg1"/>
                </a:solidFill>
                <a:latin typeface="Constantia" pitchFamily="18" charset="0"/>
              </a:rPr>
              <a:t>боковое ребро</a:t>
            </a:r>
          </a:p>
        </p:txBody>
      </p:sp>
      <p:cxnSp>
        <p:nvCxnSpPr>
          <p:cNvPr id="27" name="Прямая соединительная линия 26"/>
          <p:cNvCxnSpPr>
            <a:stCxn id="11283" idx="1"/>
          </p:cNvCxnSpPr>
          <p:nvPr/>
        </p:nvCxnSpPr>
        <p:spPr>
          <a:xfrm rot="10800000" flipV="1">
            <a:off x="4500563" y="3859213"/>
            <a:ext cx="1071562" cy="212725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</TotalTime>
  <Words>566</Words>
  <Application>Microsoft Office PowerPoint</Application>
  <PresentationFormat>Экран (4:3)</PresentationFormat>
  <Paragraphs>180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Презентация PowerPoint</vt:lpstr>
      <vt:lpstr>Цели и задачи:</vt:lpstr>
      <vt:lpstr>Прямоугольный параллелепипед -</vt:lpstr>
      <vt:lpstr>Штакетник, брус, кирпичи…</vt:lpstr>
      <vt:lpstr>Презентация PowerPoint</vt:lpstr>
      <vt:lpstr>Куб – </vt:lpstr>
      <vt:lpstr>Презентация PowerPoint</vt:lpstr>
      <vt:lpstr>Объём призмы:</vt:lpstr>
      <vt:lpstr>Пирамида </vt:lpstr>
      <vt:lpstr>Презентация PowerPoint</vt:lpstr>
      <vt:lpstr>Презентация PowerPoint</vt:lpstr>
      <vt:lpstr>Презентация PowerPoint</vt:lpstr>
      <vt:lpstr>    Конус                Усечённый  конус  </vt:lpstr>
      <vt:lpstr>Презентация PowerPoint</vt:lpstr>
      <vt:lpstr>   Найти конус и усечённый конус  </vt:lpstr>
      <vt:lpstr>Презентация PowerPoint</vt:lpstr>
      <vt:lpstr>    цилиндр</vt:lpstr>
      <vt:lpstr>Презентация PowerPoint</vt:lpstr>
      <vt:lpstr>Презентация PowerPoint</vt:lpstr>
      <vt:lpstr>Презентация PowerPoint</vt:lpstr>
      <vt:lpstr>    Объём цилиндра: </vt:lpstr>
      <vt:lpstr>Презентация PowerPoint</vt:lpstr>
      <vt:lpstr>Презентация PowerPoint</vt:lpstr>
      <vt:lpstr>Шар и сфера</vt:lpstr>
      <vt:lpstr>Презентация PowerPoint</vt:lpstr>
      <vt:lpstr>Шары или сферы?</vt:lpstr>
      <vt:lpstr>Планеты земной группы</vt:lpstr>
      <vt:lpstr>Модель Земли.</vt:lpstr>
      <vt:lpstr>Объём шара: </vt:lpstr>
      <vt:lpstr>Форму какого геометрического тела  имеют предметы:</vt:lpstr>
      <vt:lpstr>Урок  окончен!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Геометрия вокруг нас</dc:title>
  <dc:creator>1</dc:creator>
  <cp:lastModifiedBy>Пользователь Windows</cp:lastModifiedBy>
  <cp:revision>243</cp:revision>
  <dcterms:created xsi:type="dcterms:W3CDTF">2008-11-27T03:48:04Z</dcterms:created>
  <dcterms:modified xsi:type="dcterms:W3CDTF">2020-11-17T17:05:03Z</dcterms:modified>
</cp:coreProperties>
</file>